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4" r:id="rId2"/>
  </p:sldMasterIdLst>
  <p:notesMasterIdLst>
    <p:notesMasterId r:id="rId80"/>
  </p:notesMasterIdLst>
  <p:sldIdLst>
    <p:sldId id="256" r:id="rId3"/>
    <p:sldId id="257" r:id="rId4"/>
    <p:sldId id="406"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4" r:id="rId31"/>
    <p:sldId id="435" r:id="rId32"/>
    <p:sldId id="436" r:id="rId33"/>
    <p:sldId id="483" r:id="rId34"/>
    <p:sldId id="439" r:id="rId35"/>
    <p:sldId id="440" r:id="rId36"/>
    <p:sldId id="441" r:id="rId37"/>
    <p:sldId id="442" r:id="rId38"/>
    <p:sldId id="443"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1" r:id="rId66"/>
    <p:sldId id="472" r:id="rId67"/>
    <p:sldId id="473" r:id="rId68"/>
    <p:sldId id="474" r:id="rId69"/>
    <p:sldId id="475" r:id="rId70"/>
    <p:sldId id="476" r:id="rId71"/>
    <p:sldId id="477" r:id="rId72"/>
    <p:sldId id="478" r:id="rId73"/>
    <p:sldId id="479" r:id="rId74"/>
    <p:sldId id="480" r:id="rId75"/>
    <p:sldId id="481" r:id="rId76"/>
    <p:sldId id="482" r:id="rId77"/>
    <p:sldId id="407" r:id="rId78"/>
    <p:sldId id="297" r:id="rId7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5" autoAdjust="0"/>
    <p:restoredTop sz="94660"/>
  </p:normalViewPr>
  <p:slideViewPr>
    <p:cSldViewPr snapToGrid="0" snapToObjects="1">
      <p:cViewPr>
        <p:scale>
          <a:sx n="95" d="100"/>
          <a:sy n="95" d="100"/>
        </p:scale>
        <p:origin x="-136" y="-8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3EE00-FD8D-491D-8B45-5E3DCA2D5AC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E4EA5C9-C035-4121-B195-9B1EFC8CA607}">
      <dgm:prSet phldrT="[Text]" custT="1"/>
      <dgm:spPr>
        <a:solidFill>
          <a:schemeClr val="bg1">
            <a:lumMod val="75000"/>
          </a:schemeClr>
        </a:solidFill>
      </dgm:spPr>
      <dgm:t>
        <a:bodyPr/>
        <a:lstStyle/>
        <a:p>
          <a:r>
            <a:rPr lang="en-US" sz="1600" b="1" dirty="0" smtClean="0">
              <a:solidFill>
                <a:srgbClr val="C00000"/>
              </a:solidFill>
            </a:rPr>
            <a:t>Learning Design</a:t>
          </a:r>
          <a:endParaRPr lang="en-US" sz="1600" b="1" dirty="0">
            <a:solidFill>
              <a:srgbClr val="C00000"/>
            </a:solidFill>
          </a:endParaRPr>
        </a:p>
      </dgm:t>
    </dgm:pt>
    <dgm:pt modelId="{A7AFC108-6F40-4593-98CD-ADBC51E3AC49}" type="parTrans" cxnId="{5DE7E4F9-ED2C-4FE4-A33D-6A827D0AE3B0}">
      <dgm:prSet/>
      <dgm:spPr/>
      <dgm:t>
        <a:bodyPr/>
        <a:lstStyle/>
        <a:p>
          <a:endParaRPr lang="en-US"/>
        </a:p>
      </dgm:t>
    </dgm:pt>
    <dgm:pt modelId="{33074C59-AD90-4D08-86BE-3E9E35756B51}" type="sibTrans" cxnId="{5DE7E4F9-ED2C-4FE4-A33D-6A827D0AE3B0}">
      <dgm:prSet/>
      <dgm:spPr/>
      <dgm:t>
        <a:bodyPr/>
        <a:lstStyle/>
        <a:p>
          <a:endParaRPr lang="en-US"/>
        </a:p>
      </dgm:t>
    </dgm:pt>
    <dgm:pt modelId="{C2F8E471-9804-4ED3-BFD0-80D379891C98}">
      <dgm:prSet phldrT="[Text]" custT="1"/>
      <dgm:spPr>
        <a:solidFill>
          <a:schemeClr val="bg1">
            <a:lumMod val="75000"/>
          </a:schemeClr>
        </a:solidFill>
      </dgm:spPr>
      <dgm:t>
        <a:bodyPr/>
        <a:lstStyle/>
        <a:p>
          <a:r>
            <a:rPr lang="en-US" sz="1400" dirty="0" smtClean="0">
              <a:solidFill>
                <a:srgbClr val="C00000"/>
              </a:solidFill>
            </a:rPr>
            <a:t>Behavioral Science</a:t>
          </a:r>
          <a:endParaRPr lang="en-US" sz="1400" dirty="0">
            <a:solidFill>
              <a:srgbClr val="C00000"/>
            </a:solidFill>
          </a:endParaRPr>
        </a:p>
      </dgm:t>
    </dgm:pt>
    <dgm:pt modelId="{7BB9AB4F-7D25-4D53-8404-F05128D7D229}" type="parTrans" cxnId="{33234F07-2936-4413-817C-8EF161ADA112}">
      <dgm:prSet/>
      <dgm:spPr/>
      <dgm:t>
        <a:bodyPr/>
        <a:lstStyle/>
        <a:p>
          <a:endParaRPr lang="en-US"/>
        </a:p>
      </dgm:t>
    </dgm:pt>
    <dgm:pt modelId="{CE93B29E-F9CB-4C56-829E-C3B9E55FCC0C}" type="sibTrans" cxnId="{33234F07-2936-4413-817C-8EF161ADA112}">
      <dgm:prSet/>
      <dgm:spPr/>
      <dgm:t>
        <a:bodyPr/>
        <a:lstStyle/>
        <a:p>
          <a:endParaRPr lang="en-US"/>
        </a:p>
      </dgm:t>
    </dgm:pt>
    <dgm:pt modelId="{C372692E-DBE8-4E7A-B58F-AB491B3E5155}">
      <dgm:prSet phldrT="[Text]" custT="1"/>
      <dgm:spPr>
        <a:solidFill>
          <a:schemeClr val="bg1">
            <a:lumMod val="75000"/>
          </a:schemeClr>
        </a:solidFill>
      </dgm:spPr>
      <dgm:t>
        <a:bodyPr/>
        <a:lstStyle/>
        <a:p>
          <a:r>
            <a:rPr lang="en-US" sz="1400" dirty="0" smtClean="0">
              <a:solidFill>
                <a:srgbClr val="C00000"/>
              </a:solidFill>
            </a:rPr>
            <a:t>Cognitive Psychology</a:t>
          </a:r>
          <a:endParaRPr lang="en-US" sz="1400" dirty="0">
            <a:solidFill>
              <a:srgbClr val="C00000"/>
            </a:solidFill>
          </a:endParaRPr>
        </a:p>
      </dgm:t>
    </dgm:pt>
    <dgm:pt modelId="{E45E5850-7A16-4B4F-A44C-D5EA028F26E6}" type="parTrans" cxnId="{296E2F98-7203-49FD-92E7-86CEA4C4DE37}">
      <dgm:prSet/>
      <dgm:spPr/>
      <dgm:t>
        <a:bodyPr/>
        <a:lstStyle/>
        <a:p>
          <a:endParaRPr lang="en-US"/>
        </a:p>
      </dgm:t>
    </dgm:pt>
    <dgm:pt modelId="{0476E1DB-5169-4F41-A3D4-3F6B60C2DE61}" type="sibTrans" cxnId="{296E2F98-7203-49FD-92E7-86CEA4C4DE37}">
      <dgm:prSet/>
      <dgm:spPr/>
      <dgm:t>
        <a:bodyPr/>
        <a:lstStyle/>
        <a:p>
          <a:endParaRPr lang="en-US"/>
        </a:p>
      </dgm:t>
    </dgm:pt>
    <dgm:pt modelId="{FB10DFD6-8856-4254-99C5-D9AA92A6B083}">
      <dgm:prSet phldrT="[Text]" custT="1"/>
      <dgm:spPr>
        <a:solidFill>
          <a:schemeClr val="bg1">
            <a:lumMod val="75000"/>
          </a:schemeClr>
        </a:solidFill>
      </dgm:spPr>
      <dgm:t>
        <a:bodyPr/>
        <a:lstStyle/>
        <a:p>
          <a:r>
            <a:rPr lang="en-US" sz="1400" dirty="0" smtClean="0">
              <a:solidFill>
                <a:srgbClr val="C00000"/>
              </a:solidFill>
            </a:rPr>
            <a:t>Education Theory</a:t>
          </a:r>
          <a:endParaRPr lang="en-US" sz="1400" dirty="0">
            <a:solidFill>
              <a:srgbClr val="C00000"/>
            </a:solidFill>
          </a:endParaRPr>
        </a:p>
      </dgm:t>
    </dgm:pt>
    <dgm:pt modelId="{0951C43A-B632-4679-AB89-068487621353}" type="parTrans" cxnId="{67F68FB3-5833-4BD6-B453-679E266EE59E}">
      <dgm:prSet/>
      <dgm:spPr/>
      <dgm:t>
        <a:bodyPr/>
        <a:lstStyle/>
        <a:p>
          <a:endParaRPr lang="en-US"/>
        </a:p>
      </dgm:t>
    </dgm:pt>
    <dgm:pt modelId="{AFC41854-B80D-4878-818A-01BC8D2DBBB3}" type="sibTrans" cxnId="{67F68FB3-5833-4BD6-B453-679E266EE59E}">
      <dgm:prSet/>
      <dgm:spPr/>
      <dgm:t>
        <a:bodyPr/>
        <a:lstStyle/>
        <a:p>
          <a:endParaRPr lang="en-US"/>
        </a:p>
      </dgm:t>
    </dgm:pt>
    <dgm:pt modelId="{8E4CE619-6897-4077-8124-A26D35BD9133}">
      <dgm:prSet phldrT="[Text]" custT="1"/>
      <dgm:spPr>
        <a:solidFill>
          <a:schemeClr val="bg1">
            <a:lumMod val="75000"/>
          </a:schemeClr>
        </a:solidFill>
      </dgm:spPr>
      <dgm:t>
        <a:bodyPr/>
        <a:lstStyle/>
        <a:p>
          <a:r>
            <a:rPr lang="en-US" sz="1400" dirty="0" smtClean="0">
              <a:solidFill>
                <a:srgbClr val="C00000"/>
              </a:solidFill>
            </a:rPr>
            <a:t>Instructional Design</a:t>
          </a:r>
          <a:endParaRPr lang="en-US" sz="1400" dirty="0">
            <a:solidFill>
              <a:srgbClr val="C00000"/>
            </a:solidFill>
          </a:endParaRPr>
        </a:p>
      </dgm:t>
    </dgm:pt>
    <dgm:pt modelId="{CCC16F8E-560E-40FF-A10F-87D9A73605E9}" type="parTrans" cxnId="{820B16B2-2574-4687-80F6-BBC8B1AF6B5E}">
      <dgm:prSet/>
      <dgm:spPr/>
      <dgm:t>
        <a:bodyPr/>
        <a:lstStyle/>
        <a:p>
          <a:endParaRPr lang="en-US"/>
        </a:p>
      </dgm:t>
    </dgm:pt>
    <dgm:pt modelId="{E3ABBB74-9823-4429-9E2C-D166380EF4B8}" type="sibTrans" cxnId="{820B16B2-2574-4687-80F6-BBC8B1AF6B5E}">
      <dgm:prSet/>
      <dgm:spPr/>
      <dgm:t>
        <a:bodyPr/>
        <a:lstStyle/>
        <a:p>
          <a:endParaRPr lang="en-US"/>
        </a:p>
      </dgm:t>
    </dgm:pt>
    <dgm:pt modelId="{4639A614-F661-47E2-A47E-89470EC6AAAF}" type="pres">
      <dgm:prSet presAssocID="{EC53EE00-FD8D-491D-8B45-5E3DCA2D5AC4}" presName="Name0" presStyleCnt="0">
        <dgm:presLayoutVars>
          <dgm:chMax val="1"/>
          <dgm:dir/>
          <dgm:animLvl val="ctr"/>
          <dgm:resizeHandles val="exact"/>
        </dgm:presLayoutVars>
      </dgm:prSet>
      <dgm:spPr/>
      <dgm:t>
        <a:bodyPr/>
        <a:lstStyle/>
        <a:p>
          <a:endParaRPr lang="en-US"/>
        </a:p>
      </dgm:t>
    </dgm:pt>
    <dgm:pt modelId="{D46EA31D-9524-451D-8993-FD645F01DAAC}" type="pres">
      <dgm:prSet presAssocID="{AE4EA5C9-C035-4121-B195-9B1EFC8CA607}" presName="centerShape" presStyleLbl="node0" presStyleIdx="0" presStyleCnt="1"/>
      <dgm:spPr/>
      <dgm:t>
        <a:bodyPr/>
        <a:lstStyle/>
        <a:p>
          <a:endParaRPr lang="en-US"/>
        </a:p>
      </dgm:t>
    </dgm:pt>
    <dgm:pt modelId="{164A50E3-F6A8-4A42-9760-78374D5B8B1B}" type="pres">
      <dgm:prSet presAssocID="{C2F8E471-9804-4ED3-BFD0-80D379891C98}" presName="node" presStyleLbl="node1" presStyleIdx="0" presStyleCnt="4" custScaleX="152391">
        <dgm:presLayoutVars>
          <dgm:bulletEnabled val="1"/>
        </dgm:presLayoutVars>
      </dgm:prSet>
      <dgm:spPr/>
      <dgm:t>
        <a:bodyPr/>
        <a:lstStyle/>
        <a:p>
          <a:endParaRPr lang="en-US"/>
        </a:p>
      </dgm:t>
    </dgm:pt>
    <dgm:pt modelId="{B7FF2034-13A9-432A-B9BE-29D469A8B028}" type="pres">
      <dgm:prSet presAssocID="{C2F8E471-9804-4ED3-BFD0-80D379891C98}" presName="dummy" presStyleCnt="0"/>
      <dgm:spPr/>
    </dgm:pt>
    <dgm:pt modelId="{83FDB343-AB08-4F7F-B1A1-A5EAF183EFCE}" type="pres">
      <dgm:prSet presAssocID="{CE93B29E-F9CB-4C56-829E-C3B9E55FCC0C}" presName="sibTrans" presStyleLbl="sibTrans2D1" presStyleIdx="0" presStyleCnt="4"/>
      <dgm:spPr/>
      <dgm:t>
        <a:bodyPr/>
        <a:lstStyle/>
        <a:p>
          <a:endParaRPr lang="en-US"/>
        </a:p>
      </dgm:t>
    </dgm:pt>
    <dgm:pt modelId="{DC648347-0DA1-47D9-9CA9-39730C67B558}" type="pres">
      <dgm:prSet presAssocID="{C372692E-DBE8-4E7A-B58F-AB491B3E5155}" presName="node" presStyleLbl="node1" presStyleIdx="1" presStyleCnt="4" custScaleX="152391">
        <dgm:presLayoutVars>
          <dgm:bulletEnabled val="1"/>
        </dgm:presLayoutVars>
      </dgm:prSet>
      <dgm:spPr/>
      <dgm:t>
        <a:bodyPr/>
        <a:lstStyle/>
        <a:p>
          <a:endParaRPr lang="en-US"/>
        </a:p>
      </dgm:t>
    </dgm:pt>
    <dgm:pt modelId="{C33CE07B-4826-4C30-9C17-C35A103038AA}" type="pres">
      <dgm:prSet presAssocID="{C372692E-DBE8-4E7A-B58F-AB491B3E5155}" presName="dummy" presStyleCnt="0"/>
      <dgm:spPr/>
    </dgm:pt>
    <dgm:pt modelId="{71137BEB-AFD2-4DC1-9F7E-9ADB55017D22}" type="pres">
      <dgm:prSet presAssocID="{0476E1DB-5169-4F41-A3D4-3F6B60C2DE61}" presName="sibTrans" presStyleLbl="sibTrans2D1" presStyleIdx="1" presStyleCnt="4"/>
      <dgm:spPr/>
      <dgm:t>
        <a:bodyPr/>
        <a:lstStyle/>
        <a:p>
          <a:endParaRPr lang="en-US"/>
        </a:p>
      </dgm:t>
    </dgm:pt>
    <dgm:pt modelId="{A1249187-6FCD-4E94-AF32-F8442BA16B7B}" type="pres">
      <dgm:prSet presAssocID="{FB10DFD6-8856-4254-99C5-D9AA92A6B083}" presName="node" presStyleLbl="node1" presStyleIdx="2" presStyleCnt="4" custScaleX="152391">
        <dgm:presLayoutVars>
          <dgm:bulletEnabled val="1"/>
        </dgm:presLayoutVars>
      </dgm:prSet>
      <dgm:spPr/>
      <dgm:t>
        <a:bodyPr/>
        <a:lstStyle/>
        <a:p>
          <a:endParaRPr lang="en-US"/>
        </a:p>
      </dgm:t>
    </dgm:pt>
    <dgm:pt modelId="{F9E4F1F7-8315-4D3B-968B-2AA5C3B2448B}" type="pres">
      <dgm:prSet presAssocID="{FB10DFD6-8856-4254-99C5-D9AA92A6B083}" presName="dummy" presStyleCnt="0"/>
      <dgm:spPr/>
    </dgm:pt>
    <dgm:pt modelId="{A8012390-6F24-4290-A2D2-D84F91ADFF0A}" type="pres">
      <dgm:prSet presAssocID="{AFC41854-B80D-4878-818A-01BC8D2DBBB3}" presName="sibTrans" presStyleLbl="sibTrans2D1" presStyleIdx="2" presStyleCnt="4"/>
      <dgm:spPr/>
      <dgm:t>
        <a:bodyPr/>
        <a:lstStyle/>
        <a:p>
          <a:endParaRPr lang="en-US"/>
        </a:p>
      </dgm:t>
    </dgm:pt>
    <dgm:pt modelId="{DB1C6412-CE0A-4B2F-A7E9-3D88497D226C}" type="pres">
      <dgm:prSet presAssocID="{8E4CE619-6897-4077-8124-A26D35BD9133}" presName="node" presStyleLbl="node1" presStyleIdx="3" presStyleCnt="4" custScaleX="152391">
        <dgm:presLayoutVars>
          <dgm:bulletEnabled val="1"/>
        </dgm:presLayoutVars>
      </dgm:prSet>
      <dgm:spPr/>
      <dgm:t>
        <a:bodyPr/>
        <a:lstStyle/>
        <a:p>
          <a:endParaRPr lang="en-US"/>
        </a:p>
      </dgm:t>
    </dgm:pt>
    <dgm:pt modelId="{B778254A-8641-4C31-9C1C-DD95E0DA17B1}" type="pres">
      <dgm:prSet presAssocID="{8E4CE619-6897-4077-8124-A26D35BD9133}" presName="dummy" presStyleCnt="0"/>
      <dgm:spPr/>
    </dgm:pt>
    <dgm:pt modelId="{3214A2E8-C5A7-4F5F-A7AC-693221F4B48F}" type="pres">
      <dgm:prSet presAssocID="{E3ABBB74-9823-4429-9E2C-D166380EF4B8}" presName="sibTrans" presStyleLbl="sibTrans2D1" presStyleIdx="3" presStyleCnt="4"/>
      <dgm:spPr/>
      <dgm:t>
        <a:bodyPr/>
        <a:lstStyle/>
        <a:p>
          <a:endParaRPr lang="en-US"/>
        </a:p>
      </dgm:t>
    </dgm:pt>
  </dgm:ptLst>
  <dgm:cxnLst>
    <dgm:cxn modelId="{AF88F0AF-91AC-4642-B653-CE65185DEA56}" type="presOf" srcId="{E3ABBB74-9823-4429-9E2C-D166380EF4B8}" destId="{3214A2E8-C5A7-4F5F-A7AC-693221F4B48F}" srcOrd="0" destOrd="0" presId="urn:microsoft.com/office/officeart/2005/8/layout/radial6"/>
    <dgm:cxn modelId="{4D248BC6-D301-D14A-98A8-11F3B8B69A3F}" type="presOf" srcId="{C372692E-DBE8-4E7A-B58F-AB491B3E5155}" destId="{DC648347-0DA1-47D9-9CA9-39730C67B558}" srcOrd="0" destOrd="0" presId="urn:microsoft.com/office/officeart/2005/8/layout/radial6"/>
    <dgm:cxn modelId="{9F2587F2-2301-2C4C-82B3-EC1A44A323E4}" type="presOf" srcId="{0476E1DB-5169-4F41-A3D4-3F6B60C2DE61}" destId="{71137BEB-AFD2-4DC1-9F7E-9ADB55017D22}" srcOrd="0" destOrd="0" presId="urn:microsoft.com/office/officeart/2005/8/layout/radial6"/>
    <dgm:cxn modelId="{67F68FB3-5833-4BD6-B453-679E266EE59E}" srcId="{AE4EA5C9-C035-4121-B195-9B1EFC8CA607}" destId="{FB10DFD6-8856-4254-99C5-D9AA92A6B083}" srcOrd="2" destOrd="0" parTransId="{0951C43A-B632-4679-AB89-068487621353}" sibTransId="{AFC41854-B80D-4878-818A-01BC8D2DBBB3}"/>
    <dgm:cxn modelId="{33234F07-2936-4413-817C-8EF161ADA112}" srcId="{AE4EA5C9-C035-4121-B195-9B1EFC8CA607}" destId="{C2F8E471-9804-4ED3-BFD0-80D379891C98}" srcOrd="0" destOrd="0" parTransId="{7BB9AB4F-7D25-4D53-8404-F05128D7D229}" sibTransId="{CE93B29E-F9CB-4C56-829E-C3B9E55FCC0C}"/>
    <dgm:cxn modelId="{5CA99FAF-F8F5-BE40-AC80-0D976F3FD0B2}" type="presOf" srcId="{C2F8E471-9804-4ED3-BFD0-80D379891C98}" destId="{164A50E3-F6A8-4A42-9760-78374D5B8B1B}" srcOrd="0" destOrd="0" presId="urn:microsoft.com/office/officeart/2005/8/layout/radial6"/>
    <dgm:cxn modelId="{E9C187AB-E335-4547-9E91-0914DA77323A}" type="presOf" srcId="{AE4EA5C9-C035-4121-B195-9B1EFC8CA607}" destId="{D46EA31D-9524-451D-8993-FD645F01DAAC}" srcOrd="0" destOrd="0" presId="urn:microsoft.com/office/officeart/2005/8/layout/radial6"/>
    <dgm:cxn modelId="{5DE7E4F9-ED2C-4FE4-A33D-6A827D0AE3B0}" srcId="{EC53EE00-FD8D-491D-8B45-5E3DCA2D5AC4}" destId="{AE4EA5C9-C035-4121-B195-9B1EFC8CA607}" srcOrd="0" destOrd="0" parTransId="{A7AFC108-6F40-4593-98CD-ADBC51E3AC49}" sibTransId="{33074C59-AD90-4D08-86BE-3E9E35756B51}"/>
    <dgm:cxn modelId="{60B4F75B-2E7D-0E4C-8213-28E9702F04E1}" type="presOf" srcId="{EC53EE00-FD8D-491D-8B45-5E3DCA2D5AC4}" destId="{4639A614-F661-47E2-A47E-89470EC6AAAF}" srcOrd="0" destOrd="0" presId="urn:microsoft.com/office/officeart/2005/8/layout/radial6"/>
    <dgm:cxn modelId="{198F3DCE-BCC8-C34B-917C-67BF7349B271}" type="presOf" srcId="{AFC41854-B80D-4878-818A-01BC8D2DBBB3}" destId="{A8012390-6F24-4290-A2D2-D84F91ADFF0A}" srcOrd="0" destOrd="0" presId="urn:microsoft.com/office/officeart/2005/8/layout/radial6"/>
    <dgm:cxn modelId="{23FA6A23-3707-E541-991A-6EC20B1A3D82}" type="presOf" srcId="{8E4CE619-6897-4077-8124-A26D35BD9133}" destId="{DB1C6412-CE0A-4B2F-A7E9-3D88497D226C}" srcOrd="0" destOrd="0" presId="urn:microsoft.com/office/officeart/2005/8/layout/radial6"/>
    <dgm:cxn modelId="{861CC2D8-3D04-D949-BB1B-8AA7515147A9}" type="presOf" srcId="{FB10DFD6-8856-4254-99C5-D9AA92A6B083}" destId="{A1249187-6FCD-4E94-AF32-F8442BA16B7B}" srcOrd="0" destOrd="0" presId="urn:microsoft.com/office/officeart/2005/8/layout/radial6"/>
    <dgm:cxn modelId="{5E2F9F3A-16CA-354C-9AF2-9C65E5D9B741}" type="presOf" srcId="{CE93B29E-F9CB-4C56-829E-C3B9E55FCC0C}" destId="{83FDB343-AB08-4F7F-B1A1-A5EAF183EFCE}" srcOrd="0" destOrd="0" presId="urn:microsoft.com/office/officeart/2005/8/layout/radial6"/>
    <dgm:cxn modelId="{296E2F98-7203-49FD-92E7-86CEA4C4DE37}" srcId="{AE4EA5C9-C035-4121-B195-9B1EFC8CA607}" destId="{C372692E-DBE8-4E7A-B58F-AB491B3E5155}" srcOrd="1" destOrd="0" parTransId="{E45E5850-7A16-4B4F-A44C-D5EA028F26E6}" sibTransId="{0476E1DB-5169-4F41-A3D4-3F6B60C2DE61}"/>
    <dgm:cxn modelId="{820B16B2-2574-4687-80F6-BBC8B1AF6B5E}" srcId="{AE4EA5C9-C035-4121-B195-9B1EFC8CA607}" destId="{8E4CE619-6897-4077-8124-A26D35BD9133}" srcOrd="3" destOrd="0" parTransId="{CCC16F8E-560E-40FF-A10F-87D9A73605E9}" sibTransId="{E3ABBB74-9823-4429-9E2C-D166380EF4B8}"/>
    <dgm:cxn modelId="{72D1D0B0-95B8-2A42-AF92-321D4A8BA672}" type="presParOf" srcId="{4639A614-F661-47E2-A47E-89470EC6AAAF}" destId="{D46EA31D-9524-451D-8993-FD645F01DAAC}" srcOrd="0" destOrd="0" presId="urn:microsoft.com/office/officeart/2005/8/layout/radial6"/>
    <dgm:cxn modelId="{7DEEC474-20C3-0A45-965D-A9AFF44B37B6}" type="presParOf" srcId="{4639A614-F661-47E2-A47E-89470EC6AAAF}" destId="{164A50E3-F6A8-4A42-9760-78374D5B8B1B}" srcOrd="1" destOrd="0" presId="urn:microsoft.com/office/officeart/2005/8/layout/radial6"/>
    <dgm:cxn modelId="{8F9490FA-B872-EA40-A8E1-4C5A5D9B2B14}" type="presParOf" srcId="{4639A614-F661-47E2-A47E-89470EC6AAAF}" destId="{B7FF2034-13A9-432A-B9BE-29D469A8B028}" srcOrd="2" destOrd="0" presId="urn:microsoft.com/office/officeart/2005/8/layout/radial6"/>
    <dgm:cxn modelId="{2F0D1AE6-8CC9-9A4F-8A8E-BB8B602E5D68}" type="presParOf" srcId="{4639A614-F661-47E2-A47E-89470EC6AAAF}" destId="{83FDB343-AB08-4F7F-B1A1-A5EAF183EFCE}" srcOrd="3" destOrd="0" presId="urn:microsoft.com/office/officeart/2005/8/layout/radial6"/>
    <dgm:cxn modelId="{AA5EEAE4-6DD3-E945-9664-58D4E6E67481}" type="presParOf" srcId="{4639A614-F661-47E2-A47E-89470EC6AAAF}" destId="{DC648347-0DA1-47D9-9CA9-39730C67B558}" srcOrd="4" destOrd="0" presId="urn:microsoft.com/office/officeart/2005/8/layout/radial6"/>
    <dgm:cxn modelId="{0967340B-3C01-F240-A096-69C03A933DBD}" type="presParOf" srcId="{4639A614-F661-47E2-A47E-89470EC6AAAF}" destId="{C33CE07B-4826-4C30-9C17-C35A103038AA}" srcOrd="5" destOrd="0" presId="urn:microsoft.com/office/officeart/2005/8/layout/radial6"/>
    <dgm:cxn modelId="{02100B4D-DE53-9547-9639-ED8839126E25}" type="presParOf" srcId="{4639A614-F661-47E2-A47E-89470EC6AAAF}" destId="{71137BEB-AFD2-4DC1-9F7E-9ADB55017D22}" srcOrd="6" destOrd="0" presId="urn:microsoft.com/office/officeart/2005/8/layout/radial6"/>
    <dgm:cxn modelId="{6D0155D9-2178-6C41-AEC8-9179D16C6A59}" type="presParOf" srcId="{4639A614-F661-47E2-A47E-89470EC6AAAF}" destId="{A1249187-6FCD-4E94-AF32-F8442BA16B7B}" srcOrd="7" destOrd="0" presId="urn:microsoft.com/office/officeart/2005/8/layout/radial6"/>
    <dgm:cxn modelId="{2A7528B3-576C-A842-B6C8-D713B45CA062}" type="presParOf" srcId="{4639A614-F661-47E2-A47E-89470EC6AAAF}" destId="{F9E4F1F7-8315-4D3B-968B-2AA5C3B2448B}" srcOrd="8" destOrd="0" presId="urn:microsoft.com/office/officeart/2005/8/layout/radial6"/>
    <dgm:cxn modelId="{628C496E-8E8B-7447-84A1-B6E2B94A2A9E}" type="presParOf" srcId="{4639A614-F661-47E2-A47E-89470EC6AAAF}" destId="{A8012390-6F24-4290-A2D2-D84F91ADFF0A}" srcOrd="9" destOrd="0" presId="urn:microsoft.com/office/officeart/2005/8/layout/radial6"/>
    <dgm:cxn modelId="{3913F6F6-1790-CE49-8C60-16C5FA2FAA27}" type="presParOf" srcId="{4639A614-F661-47E2-A47E-89470EC6AAAF}" destId="{DB1C6412-CE0A-4B2F-A7E9-3D88497D226C}" srcOrd="10" destOrd="0" presId="urn:microsoft.com/office/officeart/2005/8/layout/radial6"/>
    <dgm:cxn modelId="{CD439BB9-96A1-714B-AFE4-400A79953CA2}" type="presParOf" srcId="{4639A614-F661-47E2-A47E-89470EC6AAAF}" destId="{B778254A-8641-4C31-9C1C-DD95E0DA17B1}" srcOrd="11" destOrd="0" presId="urn:microsoft.com/office/officeart/2005/8/layout/radial6"/>
    <dgm:cxn modelId="{CD013304-9D88-5C4B-8A5B-651FFC58B21C}" type="presParOf" srcId="{4639A614-F661-47E2-A47E-89470EC6AAAF}" destId="{3214A2E8-C5A7-4F5F-A7AC-693221F4B4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1F968-957E-A74C-A579-2A4A08DDD9AC}" type="doc">
      <dgm:prSet loTypeId="urn:microsoft.com/office/officeart/2005/8/layout/pyramid1" loCatId="" qsTypeId="urn:microsoft.com/office/officeart/2005/8/quickstyle/simple4" qsCatId="simple" csTypeId="urn:microsoft.com/office/officeart/2005/8/colors/accent1_2" csCatId="accent1" phldr="1"/>
      <dgm:spPr/>
    </dgm:pt>
    <dgm:pt modelId="{9E785EF4-41D2-CF41-A6FE-FECFE4B4E8B7}">
      <dgm:prSet phldrT="[Text]"/>
      <dgm:spPr/>
      <dgm:t>
        <a:bodyPr/>
        <a:lstStyle/>
        <a:p>
          <a:r>
            <a:rPr lang="en-US"/>
            <a:t>SME Board</a:t>
          </a:r>
        </a:p>
      </dgm:t>
    </dgm:pt>
    <dgm:pt modelId="{46D7C8FA-65BE-E648-AC68-25D4B0E59CC8}" type="parTrans" cxnId="{3B2754B7-F53F-6F47-A938-D9133A3662F9}">
      <dgm:prSet/>
      <dgm:spPr/>
      <dgm:t>
        <a:bodyPr/>
        <a:lstStyle/>
        <a:p>
          <a:endParaRPr lang="en-US"/>
        </a:p>
      </dgm:t>
    </dgm:pt>
    <dgm:pt modelId="{E5FC05FB-13F5-D740-BE07-4FEF11D8D3F9}" type="sibTrans" cxnId="{3B2754B7-F53F-6F47-A938-D9133A3662F9}">
      <dgm:prSet/>
      <dgm:spPr/>
      <dgm:t>
        <a:bodyPr/>
        <a:lstStyle/>
        <a:p>
          <a:endParaRPr lang="en-US"/>
        </a:p>
      </dgm:t>
    </dgm:pt>
    <dgm:pt modelId="{68106E45-78B4-7041-956E-36DF4699AD67}">
      <dgm:prSet phldrT="[Text]"/>
      <dgm:spPr/>
      <dgm:t>
        <a:bodyPr/>
        <a:lstStyle/>
        <a:p>
          <a:r>
            <a:rPr lang="en-US"/>
            <a:t>Instructor Leaders</a:t>
          </a:r>
        </a:p>
      </dgm:t>
    </dgm:pt>
    <dgm:pt modelId="{BAA4BAFC-BFC3-AD47-8DBE-B0E5CFCF4244}" type="parTrans" cxnId="{2C856759-6317-ED49-9F86-982C63B1525F}">
      <dgm:prSet/>
      <dgm:spPr/>
      <dgm:t>
        <a:bodyPr/>
        <a:lstStyle/>
        <a:p>
          <a:endParaRPr lang="en-US"/>
        </a:p>
      </dgm:t>
    </dgm:pt>
    <dgm:pt modelId="{6BF16D3C-A74D-3849-B41C-F14346ECA419}" type="sibTrans" cxnId="{2C856759-6317-ED49-9F86-982C63B1525F}">
      <dgm:prSet/>
      <dgm:spPr/>
      <dgm:t>
        <a:bodyPr/>
        <a:lstStyle/>
        <a:p>
          <a:endParaRPr lang="en-US"/>
        </a:p>
      </dgm:t>
    </dgm:pt>
    <dgm:pt modelId="{60994B5F-D852-A64D-93D2-02E205291B38}">
      <dgm:prSet phldrT="[Text]"/>
      <dgm:spPr/>
      <dgm:t>
        <a:bodyPr/>
        <a:lstStyle/>
        <a:p>
          <a:r>
            <a:rPr lang="en-US"/>
            <a:t>Student Group Leaders</a:t>
          </a:r>
        </a:p>
      </dgm:t>
    </dgm:pt>
    <dgm:pt modelId="{587EF90B-D587-844B-8413-3A8CE9D4044D}" type="parTrans" cxnId="{B773DDB8-4B2D-E243-AF4B-8E1AC8B19F5F}">
      <dgm:prSet/>
      <dgm:spPr/>
      <dgm:t>
        <a:bodyPr/>
        <a:lstStyle/>
        <a:p>
          <a:endParaRPr lang="en-US"/>
        </a:p>
      </dgm:t>
    </dgm:pt>
    <dgm:pt modelId="{DE63BC38-2ABB-CF4B-BAC3-D7E6E6F730D2}" type="sibTrans" cxnId="{B773DDB8-4B2D-E243-AF4B-8E1AC8B19F5F}">
      <dgm:prSet/>
      <dgm:spPr/>
      <dgm:t>
        <a:bodyPr/>
        <a:lstStyle/>
        <a:p>
          <a:endParaRPr lang="en-US"/>
        </a:p>
      </dgm:t>
    </dgm:pt>
    <dgm:pt modelId="{96E8C46D-099B-524C-A14C-52BEF4047678}">
      <dgm:prSet/>
      <dgm:spPr/>
      <dgm:t>
        <a:bodyPr/>
        <a:lstStyle/>
        <a:p>
          <a:r>
            <a:rPr lang="en-US"/>
            <a:t>Student Participants</a:t>
          </a:r>
        </a:p>
      </dgm:t>
    </dgm:pt>
    <dgm:pt modelId="{E7CF8282-E68B-3C45-967A-8EFC7AF1787A}" type="parTrans" cxnId="{23DA1C7E-DF6B-E943-9281-8F1AB2B916DF}">
      <dgm:prSet/>
      <dgm:spPr/>
      <dgm:t>
        <a:bodyPr/>
        <a:lstStyle/>
        <a:p>
          <a:endParaRPr lang="en-US"/>
        </a:p>
      </dgm:t>
    </dgm:pt>
    <dgm:pt modelId="{12CA63F5-D8B1-984F-9780-CE1A8AB69210}" type="sibTrans" cxnId="{23DA1C7E-DF6B-E943-9281-8F1AB2B916DF}">
      <dgm:prSet/>
      <dgm:spPr/>
      <dgm:t>
        <a:bodyPr/>
        <a:lstStyle/>
        <a:p>
          <a:endParaRPr lang="en-US"/>
        </a:p>
      </dgm:t>
    </dgm:pt>
    <dgm:pt modelId="{09873D3B-3C70-DD41-836D-FEF1067C981B}" type="pres">
      <dgm:prSet presAssocID="{3C71F968-957E-A74C-A579-2A4A08DDD9AC}" presName="Name0" presStyleCnt="0">
        <dgm:presLayoutVars>
          <dgm:dir/>
          <dgm:animLvl val="lvl"/>
          <dgm:resizeHandles val="exact"/>
        </dgm:presLayoutVars>
      </dgm:prSet>
      <dgm:spPr/>
    </dgm:pt>
    <dgm:pt modelId="{18D76DA1-E295-1D42-AD39-7D1867DCB564}" type="pres">
      <dgm:prSet presAssocID="{9E785EF4-41D2-CF41-A6FE-FECFE4B4E8B7}" presName="Name8" presStyleCnt="0"/>
      <dgm:spPr/>
    </dgm:pt>
    <dgm:pt modelId="{378340B7-1C2D-5143-86AF-A6AECBE7D14E}" type="pres">
      <dgm:prSet presAssocID="{9E785EF4-41D2-CF41-A6FE-FECFE4B4E8B7}" presName="level" presStyleLbl="node1" presStyleIdx="0" presStyleCnt="4">
        <dgm:presLayoutVars>
          <dgm:chMax val="1"/>
          <dgm:bulletEnabled val="1"/>
        </dgm:presLayoutVars>
      </dgm:prSet>
      <dgm:spPr/>
      <dgm:t>
        <a:bodyPr/>
        <a:lstStyle/>
        <a:p>
          <a:endParaRPr lang="en-US"/>
        </a:p>
      </dgm:t>
    </dgm:pt>
    <dgm:pt modelId="{387F541F-AF2C-3940-ACA8-FD48B54FD8DB}" type="pres">
      <dgm:prSet presAssocID="{9E785EF4-41D2-CF41-A6FE-FECFE4B4E8B7}" presName="levelTx" presStyleLbl="revTx" presStyleIdx="0" presStyleCnt="0">
        <dgm:presLayoutVars>
          <dgm:chMax val="1"/>
          <dgm:bulletEnabled val="1"/>
        </dgm:presLayoutVars>
      </dgm:prSet>
      <dgm:spPr/>
      <dgm:t>
        <a:bodyPr/>
        <a:lstStyle/>
        <a:p>
          <a:endParaRPr lang="en-US"/>
        </a:p>
      </dgm:t>
    </dgm:pt>
    <dgm:pt modelId="{32A53778-E6A3-174A-BEC7-A45179B0FB6E}" type="pres">
      <dgm:prSet presAssocID="{68106E45-78B4-7041-956E-36DF4699AD67}" presName="Name8" presStyleCnt="0"/>
      <dgm:spPr/>
    </dgm:pt>
    <dgm:pt modelId="{B467ED47-56DC-B244-A862-C7AF0078FB7B}" type="pres">
      <dgm:prSet presAssocID="{68106E45-78B4-7041-956E-36DF4699AD67}" presName="level" presStyleLbl="node1" presStyleIdx="1" presStyleCnt="4">
        <dgm:presLayoutVars>
          <dgm:chMax val="1"/>
          <dgm:bulletEnabled val="1"/>
        </dgm:presLayoutVars>
      </dgm:prSet>
      <dgm:spPr/>
      <dgm:t>
        <a:bodyPr/>
        <a:lstStyle/>
        <a:p>
          <a:endParaRPr lang="en-US"/>
        </a:p>
      </dgm:t>
    </dgm:pt>
    <dgm:pt modelId="{FDE46049-0469-CF45-B779-36CC95D815FB}" type="pres">
      <dgm:prSet presAssocID="{68106E45-78B4-7041-956E-36DF4699AD67}" presName="levelTx" presStyleLbl="revTx" presStyleIdx="0" presStyleCnt="0">
        <dgm:presLayoutVars>
          <dgm:chMax val="1"/>
          <dgm:bulletEnabled val="1"/>
        </dgm:presLayoutVars>
      </dgm:prSet>
      <dgm:spPr/>
      <dgm:t>
        <a:bodyPr/>
        <a:lstStyle/>
        <a:p>
          <a:endParaRPr lang="en-US"/>
        </a:p>
      </dgm:t>
    </dgm:pt>
    <dgm:pt modelId="{95532439-110F-9247-A718-9427ED645C85}" type="pres">
      <dgm:prSet presAssocID="{60994B5F-D852-A64D-93D2-02E205291B38}" presName="Name8" presStyleCnt="0"/>
      <dgm:spPr/>
    </dgm:pt>
    <dgm:pt modelId="{CE0324C5-9CDC-C54F-9E9D-8DC69A747DC6}" type="pres">
      <dgm:prSet presAssocID="{60994B5F-D852-A64D-93D2-02E205291B38}" presName="level" presStyleLbl="node1" presStyleIdx="2" presStyleCnt="4">
        <dgm:presLayoutVars>
          <dgm:chMax val="1"/>
          <dgm:bulletEnabled val="1"/>
        </dgm:presLayoutVars>
      </dgm:prSet>
      <dgm:spPr/>
      <dgm:t>
        <a:bodyPr/>
        <a:lstStyle/>
        <a:p>
          <a:endParaRPr lang="en-US"/>
        </a:p>
      </dgm:t>
    </dgm:pt>
    <dgm:pt modelId="{103DA586-F044-3048-B592-71CDE84F6E03}" type="pres">
      <dgm:prSet presAssocID="{60994B5F-D852-A64D-93D2-02E205291B38}" presName="levelTx" presStyleLbl="revTx" presStyleIdx="0" presStyleCnt="0">
        <dgm:presLayoutVars>
          <dgm:chMax val="1"/>
          <dgm:bulletEnabled val="1"/>
        </dgm:presLayoutVars>
      </dgm:prSet>
      <dgm:spPr/>
      <dgm:t>
        <a:bodyPr/>
        <a:lstStyle/>
        <a:p>
          <a:endParaRPr lang="en-US"/>
        </a:p>
      </dgm:t>
    </dgm:pt>
    <dgm:pt modelId="{78E61006-EABE-084D-B09C-1AB7EE13EF8E}" type="pres">
      <dgm:prSet presAssocID="{96E8C46D-099B-524C-A14C-52BEF4047678}" presName="Name8" presStyleCnt="0"/>
      <dgm:spPr/>
    </dgm:pt>
    <dgm:pt modelId="{8CA923EB-2C98-3D49-95B2-8B5613C61E9A}" type="pres">
      <dgm:prSet presAssocID="{96E8C46D-099B-524C-A14C-52BEF4047678}" presName="level" presStyleLbl="node1" presStyleIdx="3" presStyleCnt="4">
        <dgm:presLayoutVars>
          <dgm:chMax val="1"/>
          <dgm:bulletEnabled val="1"/>
        </dgm:presLayoutVars>
      </dgm:prSet>
      <dgm:spPr/>
      <dgm:t>
        <a:bodyPr/>
        <a:lstStyle/>
        <a:p>
          <a:endParaRPr lang="en-US"/>
        </a:p>
      </dgm:t>
    </dgm:pt>
    <dgm:pt modelId="{E4F63F50-92D1-0246-AA92-5A49946B0812}" type="pres">
      <dgm:prSet presAssocID="{96E8C46D-099B-524C-A14C-52BEF4047678}" presName="levelTx" presStyleLbl="revTx" presStyleIdx="0" presStyleCnt="0">
        <dgm:presLayoutVars>
          <dgm:chMax val="1"/>
          <dgm:bulletEnabled val="1"/>
        </dgm:presLayoutVars>
      </dgm:prSet>
      <dgm:spPr/>
      <dgm:t>
        <a:bodyPr/>
        <a:lstStyle/>
        <a:p>
          <a:endParaRPr lang="en-US"/>
        </a:p>
      </dgm:t>
    </dgm:pt>
  </dgm:ptLst>
  <dgm:cxnLst>
    <dgm:cxn modelId="{E55DEF45-A373-6046-83D2-88E1EBFB34DD}" type="presOf" srcId="{60994B5F-D852-A64D-93D2-02E205291B38}" destId="{103DA586-F044-3048-B592-71CDE84F6E03}" srcOrd="1" destOrd="0" presId="urn:microsoft.com/office/officeart/2005/8/layout/pyramid1"/>
    <dgm:cxn modelId="{8702DF60-F035-2343-AEB5-7C2DBE094A43}" type="presOf" srcId="{9E785EF4-41D2-CF41-A6FE-FECFE4B4E8B7}" destId="{387F541F-AF2C-3940-ACA8-FD48B54FD8DB}" srcOrd="1" destOrd="0" presId="urn:microsoft.com/office/officeart/2005/8/layout/pyramid1"/>
    <dgm:cxn modelId="{2C856759-6317-ED49-9F86-982C63B1525F}" srcId="{3C71F968-957E-A74C-A579-2A4A08DDD9AC}" destId="{68106E45-78B4-7041-956E-36DF4699AD67}" srcOrd="1" destOrd="0" parTransId="{BAA4BAFC-BFC3-AD47-8DBE-B0E5CFCF4244}" sibTransId="{6BF16D3C-A74D-3849-B41C-F14346ECA419}"/>
    <dgm:cxn modelId="{3B2754B7-F53F-6F47-A938-D9133A3662F9}" srcId="{3C71F968-957E-A74C-A579-2A4A08DDD9AC}" destId="{9E785EF4-41D2-CF41-A6FE-FECFE4B4E8B7}" srcOrd="0" destOrd="0" parTransId="{46D7C8FA-65BE-E648-AC68-25D4B0E59CC8}" sibTransId="{E5FC05FB-13F5-D740-BE07-4FEF11D8D3F9}"/>
    <dgm:cxn modelId="{5B981438-7528-A547-AB3A-922955DC7814}" type="presOf" srcId="{68106E45-78B4-7041-956E-36DF4699AD67}" destId="{B467ED47-56DC-B244-A862-C7AF0078FB7B}" srcOrd="0" destOrd="0" presId="urn:microsoft.com/office/officeart/2005/8/layout/pyramid1"/>
    <dgm:cxn modelId="{433A8F85-0013-8F42-99D0-1EF51D0823F8}" type="presOf" srcId="{96E8C46D-099B-524C-A14C-52BEF4047678}" destId="{8CA923EB-2C98-3D49-95B2-8B5613C61E9A}" srcOrd="0" destOrd="0" presId="urn:microsoft.com/office/officeart/2005/8/layout/pyramid1"/>
    <dgm:cxn modelId="{FC5271E7-95DA-364F-9B61-B7A00E2F717C}" type="presOf" srcId="{3C71F968-957E-A74C-A579-2A4A08DDD9AC}" destId="{09873D3B-3C70-DD41-836D-FEF1067C981B}" srcOrd="0" destOrd="0" presId="urn:microsoft.com/office/officeart/2005/8/layout/pyramid1"/>
    <dgm:cxn modelId="{23DA1C7E-DF6B-E943-9281-8F1AB2B916DF}" srcId="{3C71F968-957E-A74C-A579-2A4A08DDD9AC}" destId="{96E8C46D-099B-524C-A14C-52BEF4047678}" srcOrd="3" destOrd="0" parTransId="{E7CF8282-E68B-3C45-967A-8EFC7AF1787A}" sibTransId="{12CA63F5-D8B1-984F-9780-CE1A8AB69210}"/>
    <dgm:cxn modelId="{B1E3EDB0-EDB6-D949-B15D-3E96F375171A}" type="presOf" srcId="{60994B5F-D852-A64D-93D2-02E205291B38}" destId="{CE0324C5-9CDC-C54F-9E9D-8DC69A747DC6}" srcOrd="0" destOrd="0" presId="urn:microsoft.com/office/officeart/2005/8/layout/pyramid1"/>
    <dgm:cxn modelId="{F905EEE0-CBE3-E54E-B35C-C3367217C2E2}" type="presOf" srcId="{68106E45-78B4-7041-956E-36DF4699AD67}" destId="{FDE46049-0469-CF45-B779-36CC95D815FB}" srcOrd="1" destOrd="0" presId="urn:microsoft.com/office/officeart/2005/8/layout/pyramid1"/>
    <dgm:cxn modelId="{B773DDB8-4B2D-E243-AF4B-8E1AC8B19F5F}" srcId="{3C71F968-957E-A74C-A579-2A4A08DDD9AC}" destId="{60994B5F-D852-A64D-93D2-02E205291B38}" srcOrd="2" destOrd="0" parTransId="{587EF90B-D587-844B-8413-3A8CE9D4044D}" sibTransId="{DE63BC38-2ABB-CF4B-BAC3-D7E6E6F730D2}"/>
    <dgm:cxn modelId="{CD7D8D42-9C65-CA44-B5D6-84B1F8C3ECD9}" type="presOf" srcId="{9E785EF4-41D2-CF41-A6FE-FECFE4B4E8B7}" destId="{378340B7-1C2D-5143-86AF-A6AECBE7D14E}" srcOrd="0" destOrd="0" presId="urn:microsoft.com/office/officeart/2005/8/layout/pyramid1"/>
    <dgm:cxn modelId="{2A21B45B-6D56-1148-8FCD-2DEADBF59635}" type="presOf" srcId="{96E8C46D-099B-524C-A14C-52BEF4047678}" destId="{E4F63F50-92D1-0246-AA92-5A49946B0812}" srcOrd="1" destOrd="0" presId="urn:microsoft.com/office/officeart/2005/8/layout/pyramid1"/>
    <dgm:cxn modelId="{A0D17EF1-7EA0-8A42-A4BE-1C015001934E}" type="presParOf" srcId="{09873D3B-3C70-DD41-836D-FEF1067C981B}" destId="{18D76DA1-E295-1D42-AD39-7D1867DCB564}" srcOrd="0" destOrd="0" presId="urn:microsoft.com/office/officeart/2005/8/layout/pyramid1"/>
    <dgm:cxn modelId="{18F524CE-66E7-964F-B412-2E0CE62F8011}" type="presParOf" srcId="{18D76DA1-E295-1D42-AD39-7D1867DCB564}" destId="{378340B7-1C2D-5143-86AF-A6AECBE7D14E}" srcOrd="0" destOrd="0" presId="urn:microsoft.com/office/officeart/2005/8/layout/pyramid1"/>
    <dgm:cxn modelId="{2A374811-0830-9447-81AB-DE36D1AE5018}" type="presParOf" srcId="{18D76DA1-E295-1D42-AD39-7D1867DCB564}" destId="{387F541F-AF2C-3940-ACA8-FD48B54FD8DB}" srcOrd="1" destOrd="0" presId="urn:microsoft.com/office/officeart/2005/8/layout/pyramid1"/>
    <dgm:cxn modelId="{3F02D4AD-36A1-7440-BD89-B77DA09B2AC6}" type="presParOf" srcId="{09873D3B-3C70-DD41-836D-FEF1067C981B}" destId="{32A53778-E6A3-174A-BEC7-A45179B0FB6E}" srcOrd="1" destOrd="0" presId="urn:microsoft.com/office/officeart/2005/8/layout/pyramid1"/>
    <dgm:cxn modelId="{44E8811A-DEDC-3647-83B9-AB259205C453}" type="presParOf" srcId="{32A53778-E6A3-174A-BEC7-A45179B0FB6E}" destId="{B467ED47-56DC-B244-A862-C7AF0078FB7B}" srcOrd="0" destOrd="0" presId="urn:microsoft.com/office/officeart/2005/8/layout/pyramid1"/>
    <dgm:cxn modelId="{D3779C67-DFA2-AF44-8321-14DB353B9063}" type="presParOf" srcId="{32A53778-E6A3-174A-BEC7-A45179B0FB6E}" destId="{FDE46049-0469-CF45-B779-36CC95D815FB}" srcOrd="1" destOrd="0" presId="urn:microsoft.com/office/officeart/2005/8/layout/pyramid1"/>
    <dgm:cxn modelId="{BC937A5D-33C9-6540-9627-36AF051E1280}" type="presParOf" srcId="{09873D3B-3C70-DD41-836D-FEF1067C981B}" destId="{95532439-110F-9247-A718-9427ED645C85}" srcOrd="2" destOrd="0" presId="urn:microsoft.com/office/officeart/2005/8/layout/pyramid1"/>
    <dgm:cxn modelId="{7979729E-DD9C-6F4D-AC0E-1CEA25F10DBD}" type="presParOf" srcId="{95532439-110F-9247-A718-9427ED645C85}" destId="{CE0324C5-9CDC-C54F-9E9D-8DC69A747DC6}" srcOrd="0" destOrd="0" presId="urn:microsoft.com/office/officeart/2005/8/layout/pyramid1"/>
    <dgm:cxn modelId="{FCD87F28-0DE5-734C-B156-F8B66595F4F5}" type="presParOf" srcId="{95532439-110F-9247-A718-9427ED645C85}" destId="{103DA586-F044-3048-B592-71CDE84F6E03}" srcOrd="1" destOrd="0" presId="urn:microsoft.com/office/officeart/2005/8/layout/pyramid1"/>
    <dgm:cxn modelId="{77C93409-2A59-9B42-936C-C723F19469F5}" type="presParOf" srcId="{09873D3B-3C70-DD41-836D-FEF1067C981B}" destId="{78E61006-EABE-084D-B09C-1AB7EE13EF8E}" srcOrd="3" destOrd="0" presId="urn:microsoft.com/office/officeart/2005/8/layout/pyramid1"/>
    <dgm:cxn modelId="{6EAD7898-0A3E-3E4A-B56C-17398C57A49B}" type="presParOf" srcId="{78E61006-EABE-084D-B09C-1AB7EE13EF8E}" destId="{8CA923EB-2C98-3D49-95B2-8B5613C61E9A}" srcOrd="0" destOrd="0" presId="urn:microsoft.com/office/officeart/2005/8/layout/pyramid1"/>
    <dgm:cxn modelId="{8F8A84FC-9071-904B-A06C-966643F37893}" type="presParOf" srcId="{78E61006-EABE-084D-B09C-1AB7EE13EF8E}" destId="{E4F63F50-92D1-0246-AA92-5A49946B08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A2E8-C5A7-4F5F-A7AC-693221F4B48F}">
      <dsp:nvSpPr>
        <dsp:cNvPr id="0" name=""/>
        <dsp:cNvSpPr/>
      </dsp:nvSpPr>
      <dsp:spPr>
        <a:xfrm>
          <a:off x="2545730" y="526430"/>
          <a:ext cx="3519138" cy="3519138"/>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12390-6F24-4290-A2D2-D84F91ADFF0A}">
      <dsp:nvSpPr>
        <dsp:cNvPr id="0" name=""/>
        <dsp:cNvSpPr/>
      </dsp:nvSpPr>
      <dsp:spPr>
        <a:xfrm>
          <a:off x="2545730" y="526430"/>
          <a:ext cx="3519138" cy="3519138"/>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137BEB-AFD2-4DC1-9F7E-9ADB55017D22}">
      <dsp:nvSpPr>
        <dsp:cNvPr id="0" name=""/>
        <dsp:cNvSpPr/>
      </dsp:nvSpPr>
      <dsp:spPr>
        <a:xfrm>
          <a:off x="2545730" y="526430"/>
          <a:ext cx="3519138" cy="3519138"/>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DB343-AB08-4F7F-B1A1-A5EAF183EFCE}">
      <dsp:nvSpPr>
        <dsp:cNvPr id="0" name=""/>
        <dsp:cNvSpPr/>
      </dsp:nvSpPr>
      <dsp:spPr>
        <a:xfrm>
          <a:off x="2545730" y="526430"/>
          <a:ext cx="3519138" cy="3519138"/>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6EA31D-9524-451D-8993-FD645F01DAAC}">
      <dsp:nvSpPr>
        <dsp:cNvPr id="0" name=""/>
        <dsp:cNvSpPr/>
      </dsp:nvSpPr>
      <dsp:spPr>
        <a:xfrm>
          <a:off x="3495954" y="1476654"/>
          <a:ext cx="1618691" cy="1618691"/>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C00000"/>
              </a:solidFill>
            </a:rPr>
            <a:t>Learning Design</a:t>
          </a:r>
          <a:endParaRPr lang="en-US" sz="1600" b="1" kern="1200" dirty="0">
            <a:solidFill>
              <a:srgbClr val="C00000"/>
            </a:solidFill>
          </a:endParaRPr>
        </a:p>
      </dsp:txBody>
      <dsp:txXfrm>
        <a:off x="3733006" y="1713706"/>
        <a:ext cx="1144587" cy="1144587"/>
      </dsp:txXfrm>
    </dsp:sp>
    <dsp:sp modelId="{164A50E3-F6A8-4A42-9760-78374D5B8B1B}">
      <dsp:nvSpPr>
        <dsp:cNvPr id="0" name=""/>
        <dsp:cNvSpPr/>
      </dsp:nvSpPr>
      <dsp:spPr>
        <a:xfrm>
          <a:off x="3441940" y="679"/>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Behavioral Science</a:t>
          </a:r>
          <a:endParaRPr lang="en-US" sz="1400" kern="1200" dirty="0">
            <a:solidFill>
              <a:srgbClr val="C00000"/>
            </a:solidFill>
          </a:endParaRPr>
        </a:p>
      </dsp:txBody>
      <dsp:txXfrm>
        <a:off x="3694812" y="166615"/>
        <a:ext cx="1220974" cy="801212"/>
      </dsp:txXfrm>
    </dsp:sp>
    <dsp:sp modelId="{DC648347-0DA1-47D9-9CA9-39730C67B558}">
      <dsp:nvSpPr>
        <dsp:cNvPr id="0" name=""/>
        <dsp:cNvSpPr/>
      </dsp:nvSpPr>
      <dsp:spPr>
        <a:xfrm>
          <a:off x="5160718" y="1719457"/>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Cognitive Psychology</a:t>
          </a:r>
          <a:endParaRPr lang="en-US" sz="1400" kern="1200" dirty="0">
            <a:solidFill>
              <a:srgbClr val="C00000"/>
            </a:solidFill>
          </a:endParaRPr>
        </a:p>
      </dsp:txBody>
      <dsp:txXfrm>
        <a:off x="5413590" y="1885393"/>
        <a:ext cx="1220974" cy="801212"/>
      </dsp:txXfrm>
    </dsp:sp>
    <dsp:sp modelId="{A1249187-6FCD-4E94-AF32-F8442BA16B7B}">
      <dsp:nvSpPr>
        <dsp:cNvPr id="0" name=""/>
        <dsp:cNvSpPr/>
      </dsp:nvSpPr>
      <dsp:spPr>
        <a:xfrm>
          <a:off x="3441940" y="3438235"/>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Education Theory</a:t>
          </a:r>
          <a:endParaRPr lang="en-US" sz="1400" kern="1200" dirty="0">
            <a:solidFill>
              <a:srgbClr val="C00000"/>
            </a:solidFill>
          </a:endParaRPr>
        </a:p>
      </dsp:txBody>
      <dsp:txXfrm>
        <a:off x="3694812" y="3604171"/>
        <a:ext cx="1220974" cy="801212"/>
      </dsp:txXfrm>
    </dsp:sp>
    <dsp:sp modelId="{DB1C6412-CE0A-4B2F-A7E9-3D88497D226C}">
      <dsp:nvSpPr>
        <dsp:cNvPr id="0" name=""/>
        <dsp:cNvSpPr/>
      </dsp:nvSpPr>
      <dsp:spPr>
        <a:xfrm>
          <a:off x="1723162" y="1719457"/>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Instructional Design</a:t>
          </a:r>
          <a:endParaRPr lang="en-US" sz="1400" kern="1200" dirty="0">
            <a:solidFill>
              <a:srgbClr val="C00000"/>
            </a:solidFill>
          </a:endParaRPr>
        </a:p>
      </dsp:txBody>
      <dsp:txXfrm>
        <a:off x="1976034" y="1885393"/>
        <a:ext cx="1220974" cy="801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40B7-1C2D-5143-86AF-A6AECBE7D14E}">
      <dsp:nvSpPr>
        <dsp:cNvPr id="0" name=""/>
        <dsp:cNvSpPr/>
      </dsp:nvSpPr>
      <dsp:spPr>
        <a:xfrm>
          <a:off x="2286000" y="0"/>
          <a:ext cx="1524000" cy="1016000"/>
        </a:xfrm>
        <a:prstGeom prst="trapezoid">
          <a:avLst>
            <a:gd name="adj" fmla="val 7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a:t>SME Board</a:t>
          </a:r>
        </a:p>
      </dsp:txBody>
      <dsp:txXfrm>
        <a:off x="2286000" y="0"/>
        <a:ext cx="1524000" cy="1016000"/>
      </dsp:txXfrm>
    </dsp:sp>
    <dsp:sp modelId="{B467ED47-56DC-B244-A862-C7AF0078FB7B}">
      <dsp:nvSpPr>
        <dsp:cNvPr id="0" name=""/>
        <dsp:cNvSpPr/>
      </dsp:nvSpPr>
      <dsp:spPr>
        <a:xfrm>
          <a:off x="1524000" y="1015999"/>
          <a:ext cx="3048000" cy="1016000"/>
        </a:xfrm>
        <a:prstGeom prst="trapezoid">
          <a:avLst>
            <a:gd name="adj" fmla="val 7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a:t>Instructor Leaders</a:t>
          </a:r>
        </a:p>
      </dsp:txBody>
      <dsp:txXfrm>
        <a:off x="2057400" y="1015999"/>
        <a:ext cx="1981200" cy="1016000"/>
      </dsp:txXfrm>
    </dsp:sp>
    <dsp:sp modelId="{CE0324C5-9CDC-C54F-9E9D-8DC69A747DC6}">
      <dsp:nvSpPr>
        <dsp:cNvPr id="0" name=""/>
        <dsp:cNvSpPr/>
      </dsp:nvSpPr>
      <dsp:spPr>
        <a:xfrm>
          <a:off x="762000" y="2031999"/>
          <a:ext cx="4572000" cy="1016000"/>
        </a:xfrm>
        <a:prstGeom prst="trapezoid">
          <a:avLst>
            <a:gd name="adj" fmla="val 7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a:t>Student Group Leaders</a:t>
          </a:r>
        </a:p>
      </dsp:txBody>
      <dsp:txXfrm>
        <a:off x="1562100" y="2031999"/>
        <a:ext cx="2971800" cy="1016000"/>
      </dsp:txXfrm>
    </dsp:sp>
    <dsp:sp modelId="{8CA923EB-2C98-3D49-95B2-8B5613C61E9A}">
      <dsp:nvSpPr>
        <dsp:cNvPr id="0" name=""/>
        <dsp:cNvSpPr/>
      </dsp:nvSpPr>
      <dsp:spPr>
        <a:xfrm>
          <a:off x="0" y="3047999"/>
          <a:ext cx="6096000" cy="1016000"/>
        </a:xfrm>
        <a:prstGeom prst="trapezoid">
          <a:avLst>
            <a:gd name="adj" fmla="val 7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a:t>Student Participants</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917395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youtu.be/7idyNIvVCis?list=PLy6xIE2-SrEkoHwjXvIz0R7QLaUQXcaII"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493" y="4344362"/>
            <a:ext cx="5487013" cy="4116010"/>
          </a:xfrm>
          <a:prstGeom prst="rect">
            <a:avLst/>
          </a:prstGeom>
        </p:spPr>
        <p:txBody>
          <a:bodyPr lIns="91425" tIns="91425" rIns="91425" bIns="91425" anchor="ctr" anchorCtr="0">
            <a:noAutofit/>
          </a:bodyPr>
          <a:lstStyle/>
          <a:p>
            <a:endParaRPr/>
          </a:p>
        </p:txBody>
      </p:sp>
      <p:sp>
        <p:nvSpPr>
          <p:cNvPr id="140" name="Shape 140"/>
          <p:cNvSpPr>
            <a:spLocks noGrp="1" noRot="1" noChangeAspect="1"/>
          </p:cNvSpPr>
          <p:nvPr>
            <p:ph type="sldImg" idx="2"/>
          </p:nvPr>
        </p:nvSpPr>
        <p:spPr>
          <a:xfrm>
            <a:off x="1141413" y="684213"/>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AE3509-4ECB-2F4E-8322-2619A6402509}" type="slidenum">
              <a:rPr lang="en-US" sz="1200"/>
              <a:pPr/>
              <a:t>32</a:t>
            </a:fld>
            <a:endParaRPr lang="en-US" sz="1200"/>
          </a:p>
        </p:txBody>
      </p:sp>
      <p:sp>
        <p:nvSpPr>
          <p:cNvPr id="122883" name="Rectangle 1"/>
          <p:cNvSpPr>
            <a:spLocks noGrp="1" noRot="1" noChangeAspect="1" noChangeArrowheads="1" noTextEdit="1"/>
          </p:cNvSpPr>
          <p:nvPr>
            <p:ph type="sldImg"/>
          </p:nvPr>
        </p:nvSpPr>
        <p:spPr>
          <a:xfrm>
            <a:off x="1259916" y="695405"/>
            <a:ext cx="4336631" cy="3426771"/>
          </a:xfrm>
          <a:solidFill>
            <a:srgbClr val="FFFFFF"/>
          </a:solidFill>
          <a:ln/>
        </p:spPr>
      </p:sp>
      <p:sp>
        <p:nvSpPr>
          <p:cNvPr id="122884" name="Rectangle 2"/>
          <p:cNvSpPr>
            <a:spLocks noGrp="1" noChangeArrowheads="1"/>
          </p:cNvSpPr>
          <p:nvPr>
            <p:ph type="body" idx="1"/>
          </p:nvPr>
        </p:nvSpPr>
        <p:spPr>
          <a:xfrm>
            <a:off x="686108" y="4342630"/>
            <a:ext cx="5485785" cy="4115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ea typeface="ＭＳ Ｐゴシック" charset="0"/>
              </a:rPr>
              <a:t>F# and E were stuck. Every time he did a run down the keyboard, he would reach over and pull those two keys back up with his other hand. “And this cat was blind.”</a:t>
            </a:r>
          </a:p>
          <a:p>
            <a:r>
              <a:rPr lang="en-US" dirty="0" smtClean="0">
                <a:ea typeface="ＭＳ Ｐゴシック" charset="0"/>
              </a:rPr>
              <a:t>If you believe something to be a certain way, it will be. If you believe eLearning or online education is inferior, it will be.</a:t>
            </a:r>
            <a:endParaRPr lang="en-US" dirty="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here’s an example of challenge-based learning, of saying “You can do more…”</a:t>
            </a:r>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38</a:t>
            </a:fld>
            <a:endParaRPr lang="en-US"/>
          </a:p>
        </p:txBody>
      </p:sp>
    </p:spTree>
    <p:extLst>
      <p:ext uri="{BB962C8B-B14F-4D97-AF65-F5344CB8AC3E}">
        <p14:creationId xmlns:p14="http://schemas.microsoft.com/office/powerpoint/2010/main" val="350982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CLICKING TO NEXT SLIDE] Now,</a:t>
            </a:r>
            <a:r>
              <a:rPr lang="en-US" baseline="0" dirty="0" smtClean="0"/>
              <a:t> this is not only challenge-based learning, it’s also curriculum integration…</a:t>
            </a:r>
            <a:endParaRPr lang="en-US" dirty="0"/>
          </a:p>
        </p:txBody>
      </p:sp>
      <p:sp>
        <p:nvSpPr>
          <p:cNvPr id="4" name="Slide Number Placeholder 3"/>
          <p:cNvSpPr>
            <a:spLocks noGrp="1"/>
          </p:cNvSpPr>
          <p:nvPr>
            <p:ph type="sldNum" sz="quarter" idx="10"/>
          </p:nvPr>
        </p:nvSpPr>
        <p:spPr/>
        <p:txBody>
          <a:bodyPr/>
          <a:lstStyle/>
          <a:p>
            <a:pPr>
              <a:defRPr/>
            </a:pPr>
            <a:fld id="{50D88D0F-C500-484F-B5A7-00C21FB75F84}" type="slidenum">
              <a:rPr lang="en-GB"/>
              <a:pPr>
                <a:defRPr/>
              </a:pPr>
              <a:t>46</a:t>
            </a:fld>
            <a:endParaRPr lang="en-GB"/>
          </a:p>
        </p:txBody>
      </p:sp>
    </p:spTree>
    <p:extLst>
      <p:ext uri="{BB962C8B-B14F-4D97-AF65-F5344CB8AC3E}">
        <p14:creationId xmlns:p14="http://schemas.microsoft.com/office/powerpoint/2010/main" val="134957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add to challenge-based</a:t>
            </a:r>
            <a:r>
              <a:rPr lang="en-US" baseline="0" dirty="0" smtClean="0"/>
              <a:t> learning and curriculum integration, we have constructivism and problem-based learning.</a:t>
            </a:r>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48</a:t>
            </a:fld>
            <a:endParaRPr lang="en-US"/>
          </a:p>
        </p:txBody>
      </p:sp>
    </p:spTree>
    <p:extLst>
      <p:ext uri="{BB962C8B-B14F-4D97-AF65-F5344CB8AC3E}">
        <p14:creationId xmlns:p14="http://schemas.microsoft.com/office/powerpoint/2010/main" val="100799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http://youtu.be/7idyNIvVCis?list=PLy6xIE2-SrEkoHwjXvIz0R7QLaUQXcaII</a:t>
            </a:r>
            <a:r>
              <a:rPr lang="en-US" dirty="0" smtClean="0"/>
              <a:t> and watch from 00:10 to 01:21</a:t>
            </a:r>
          </a:p>
          <a:p>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52</a:t>
            </a:fld>
            <a:endParaRPr lang="en-US"/>
          </a:p>
        </p:txBody>
      </p:sp>
    </p:spTree>
    <p:extLst>
      <p:ext uri="{BB962C8B-B14F-4D97-AF65-F5344CB8AC3E}">
        <p14:creationId xmlns:p14="http://schemas.microsoft.com/office/powerpoint/2010/main" val="91289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Historypin.com</a:t>
            </a:r>
            <a:r>
              <a:rPr lang="en-US" dirty="0" smtClean="0"/>
              <a:t> is like </a:t>
            </a:r>
            <a:r>
              <a:rPr lang="en-US" dirty="0" err="1" smtClean="0"/>
              <a:t>Pinterest</a:t>
            </a:r>
            <a:r>
              <a:rPr lang="en-US" dirty="0" smtClean="0"/>
              <a:t> but specifically for sharing</a:t>
            </a:r>
            <a:r>
              <a:rPr lang="en-US" baseline="0" dirty="0" smtClean="0"/>
              <a:t> historical facts, ideas, and artifacts.</a:t>
            </a:r>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53</a:t>
            </a:fld>
            <a:endParaRPr lang="en-US"/>
          </a:p>
        </p:txBody>
      </p:sp>
    </p:spTree>
    <p:extLst>
      <p:ext uri="{BB962C8B-B14F-4D97-AF65-F5344CB8AC3E}">
        <p14:creationId xmlns:p14="http://schemas.microsoft.com/office/powerpoint/2010/main" val="208984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5466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 of these tools on the left are teaching students many of the same skills on the right that we want them to have.</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29039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20788" y="152400"/>
            <a:ext cx="4572000" cy="3430588"/>
          </a:xfrm>
          <a:ln/>
        </p:spPr>
      </p:sp>
      <p:sp>
        <p:nvSpPr>
          <p:cNvPr id="125955" name="Rectangle 3"/>
          <p:cNvSpPr>
            <a:spLocks noGrp="1" noChangeArrowheads="1"/>
          </p:cNvSpPr>
          <p:nvPr>
            <p:ph type="body" idx="1"/>
          </p:nvPr>
        </p:nvSpPr>
        <p:spPr>
          <a:xfrm>
            <a:off x="306134" y="3809324"/>
            <a:ext cx="6322651" cy="4648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ea typeface="ＭＳ Ｐゴシック" charset="0"/>
              </a:rPr>
              <a:t>Immediacy: </a:t>
            </a:r>
            <a:r>
              <a:rPr lang="en-US">
                <a:solidFill>
                  <a:srgbClr val="C00000"/>
                </a:solidFill>
                <a:ea typeface="ＭＳ Ｐゴシック" charset="0"/>
              </a:rPr>
              <a:t>“The perceived physiological or psychological closeness in the sender / receiver relationship”</a:t>
            </a:r>
          </a:p>
          <a:p>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336834" y="152373"/>
            <a:ext cx="4339707" cy="3430013"/>
          </a:xfrm>
          <a:ln/>
        </p:spPr>
      </p:sp>
      <p:sp>
        <p:nvSpPr>
          <p:cNvPr id="126979" name="Rectangle 3"/>
          <p:cNvSpPr>
            <a:spLocks noGrp="1" noChangeArrowheads="1"/>
          </p:cNvSpPr>
          <p:nvPr>
            <p:ph type="body" idx="1"/>
          </p:nvPr>
        </p:nvSpPr>
        <p:spPr>
          <a:xfrm>
            <a:off x="306134" y="3809324"/>
            <a:ext cx="6322651" cy="4648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buNone/>
            </a:pPr>
            <a:r>
              <a:rPr lang="en-US"/>
              <a:t>We don't want to just think outside the box, we want to kick the box away. Think completely differently. Or, if you will, we're going to think laterally. What is lateral thinking?...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 </a:t>
            </a:r>
            <a:r>
              <a:rPr lang="en-US" dirty="0" err="1" smtClean="0"/>
              <a:t>Mezirow</a:t>
            </a:r>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63</a:t>
            </a:fld>
            <a:endParaRPr lang="en-US"/>
          </a:p>
        </p:txBody>
      </p:sp>
    </p:spTree>
    <p:extLst>
      <p:ext uri="{BB962C8B-B14F-4D97-AF65-F5344CB8AC3E}">
        <p14:creationId xmlns:p14="http://schemas.microsoft.com/office/powerpoint/2010/main" val="402981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Desktop / IOS / Android / Windows 8</a:t>
            </a:r>
          </a:p>
          <a:p>
            <a:pPr marL="171450" indent="-171450">
              <a:buFontTx/>
              <a:buChar char="-"/>
              <a:defRPr/>
            </a:pPr>
            <a:r>
              <a:rPr lang="en-US" dirty="0" smtClean="0">
                <a:ea typeface="MS PGothic" pitchFamily="34" charset="-128"/>
              </a:rPr>
              <a:t>News aggregation</a:t>
            </a:r>
          </a:p>
          <a:p>
            <a:pPr marL="171450" indent="-171450">
              <a:buFontTx/>
              <a:buChar char="-"/>
              <a:defRPr/>
            </a:pPr>
            <a:r>
              <a:rPr lang="en-US" dirty="0" smtClean="0">
                <a:ea typeface="MS PGothic" pitchFamily="34" charset="-128"/>
              </a:rPr>
              <a:t>Subscribe to news feeds</a:t>
            </a:r>
          </a:p>
          <a:p>
            <a:pPr marL="171450" indent="-171450">
              <a:buFontTx/>
              <a:buChar char="-"/>
              <a:defRPr/>
            </a:pPr>
            <a:r>
              <a:rPr lang="en-US" dirty="0" smtClean="0">
                <a:ea typeface="MS PGothic" pitchFamily="34" charset="-128"/>
              </a:rPr>
              <a:t>Create personalized magazines</a:t>
            </a:r>
          </a:p>
          <a:p>
            <a:pPr marL="171450" indent="-171450">
              <a:buFontTx/>
              <a:buChar char="-"/>
              <a:defRPr/>
            </a:pPr>
            <a:r>
              <a:rPr lang="en-US" dirty="0" smtClean="0">
                <a:ea typeface="MS PGothic" pitchFamily="34" charset="-128"/>
              </a:rPr>
              <a:t>Zite is specialized to deliver content Flipboard delivers full sites/blogs/news</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Keep up on current information</a:t>
            </a:r>
          </a:p>
          <a:p>
            <a:pPr marL="171450" indent="-171450">
              <a:buFontTx/>
              <a:buChar char="-"/>
              <a:defRPr/>
            </a:pPr>
            <a:r>
              <a:rPr lang="en-US" dirty="0" smtClean="0">
                <a:ea typeface="MS PGothic" pitchFamily="34" charset="-128"/>
              </a:rPr>
              <a:t>Class project magazine (invite contributors)</a:t>
            </a:r>
          </a:p>
          <a:p>
            <a:pPr marL="171450" indent="-171450">
              <a:buFontTx/>
              <a:buChar char="-"/>
              <a:defRPr/>
            </a:pPr>
            <a:r>
              <a:rPr lang="en-US" dirty="0" smtClean="0">
                <a:ea typeface="MS PGothic" pitchFamily="34" charset="-128"/>
              </a:rPr>
              <a:t>Educational resources (personal or collaborative use)</a:t>
            </a:r>
          </a:p>
          <a:p>
            <a:pPr marL="171450" indent="-171450">
              <a:buFontTx/>
              <a:buChar char="-"/>
              <a:defRPr/>
            </a:pPr>
            <a:r>
              <a:rPr lang="en-US" dirty="0" smtClean="0">
                <a:ea typeface="MS PGothic" pitchFamily="34" charset="-128"/>
              </a:rPr>
              <a:t>Class syllabus</a:t>
            </a:r>
          </a:p>
          <a:p>
            <a:pPr marL="171450" indent="-171450">
              <a:buFontTx/>
              <a:buChar char="-"/>
              <a:defRPr/>
            </a:pPr>
            <a:r>
              <a:rPr lang="en-US" dirty="0" smtClean="0">
                <a:ea typeface="MS PGothic" pitchFamily="34" charset="-128"/>
              </a:rPr>
              <a:t>School magazine</a:t>
            </a:r>
          </a:p>
          <a:p>
            <a:pPr>
              <a:defRPr/>
            </a:pPr>
            <a:endParaRPr lang="en-US" dirty="0">
              <a:ea typeface="MS PGothic" pitchFamily="34"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4ED5B0-353B-4E41-AD77-4F99F73C2FFB}" type="slidenum">
              <a:rPr lang="en-US" sz="1200"/>
              <a:pPr/>
              <a:t>69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App Desktop / IOS / Android</a:t>
            </a:r>
          </a:p>
          <a:p>
            <a:pPr marL="171450" indent="-171450">
              <a:buFontTx/>
              <a:buChar char="-"/>
              <a:defRPr/>
            </a:pPr>
            <a:r>
              <a:rPr lang="en-US" dirty="0" smtClean="0">
                <a:ea typeface="MS PGothic" pitchFamily="34" charset="-128"/>
              </a:rPr>
              <a:t>Social bookmarking</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Saving ideas to access later</a:t>
            </a:r>
          </a:p>
          <a:p>
            <a:pPr marL="171450" indent="-171450">
              <a:buFontTx/>
              <a:buChar char="-"/>
              <a:defRPr/>
            </a:pPr>
            <a:r>
              <a:rPr lang="en-US" dirty="0" smtClean="0">
                <a:ea typeface="MS PGothic" pitchFamily="34" charset="-128"/>
              </a:rPr>
              <a:t>Group projects within a class</a:t>
            </a:r>
          </a:p>
          <a:p>
            <a:pPr marL="171450" indent="-171450">
              <a:buFontTx/>
              <a:buChar char="-"/>
              <a:defRPr/>
            </a:pPr>
            <a:r>
              <a:rPr lang="en-US" dirty="0" smtClean="0">
                <a:ea typeface="MS PGothic" pitchFamily="34" charset="-128"/>
              </a:rPr>
              <a:t>Shared resource for a department</a:t>
            </a:r>
            <a:endParaRPr lang="en-US" dirty="0">
              <a:ea typeface="MS PGothic" pitchFamily="34"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F66652-7D82-074F-B929-B4DC149B8578}" type="slidenum">
              <a:rPr lang="en-US" sz="1200"/>
              <a:pPr/>
              <a:t>71</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App Desktop / IOS / Android</a:t>
            </a:r>
          </a:p>
          <a:p>
            <a:pPr marL="171450" indent="-171450">
              <a:buFontTx/>
              <a:buChar char="-"/>
              <a:defRPr/>
            </a:pPr>
            <a:r>
              <a:rPr lang="en-US" dirty="0" smtClean="0">
                <a:ea typeface="MS PGothic" pitchFamily="34" charset="-128"/>
              </a:rPr>
              <a:t>Social bookmarking</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Saving ideas to access later</a:t>
            </a:r>
          </a:p>
          <a:p>
            <a:pPr marL="171450" indent="-171450">
              <a:buFontTx/>
              <a:buChar char="-"/>
              <a:defRPr/>
            </a:pPr>
            <a:r>
              <a:rPr lang="en-US" dirty="0" smtClean="0">
                <a:ea typeface="MS PGothic" pitchFamily="34" charset="-128"/>
              </a:rPr>
              <a:t>Group projects within a class</a:t>
            </a:r>
          </a:p>
          <a:p>
            <a:pPr marL="171450" indent="-171450">
              <a:buFontTx/>
              <a:buChar char="-"/>
              <a:defRPr/>
            </a:pPr>
            <a:r>
              <a:rPr lang="en-US" dirty="0" smtClean="0">
                <a:ea typeface="MS PGothic" pitchFamily="34" charset="-128"/>
              </a:rPr>
              <a:t>Shared resource for a department</a:t>
            </a:r>
            <a:endParaRPr lang="en-US" dirty="0">
              <a:ea typeface="MS PGothic" pitchFamily="34"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E20674-A4DF-C94E-B0EE-FA656B98E8F4}" type="slidenum">
              <a:rPr lang="en-US" sz="1200"/>
              <a:pPr/>
              <a:t>72</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App Desktop / IOS / Android</a:t>
            </a:r>
          </a:p>
          <a:p>
            <a:pPr marL="171450" indent="-171450">
              <a:buFontTx/>
              <a:buChar char="-"/>
              <a:defRPr/>
            </a:pPr>
            <a:r>
              <a:rPr lang="en-US" dirty="0" smtClean="0">
                <a:ea typeface="MS PGothic" pitchFamily="34" charset="-128"/>
              </a:rPr>
              <a:t>Social bookmarking</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Saving ideas to access later</a:t>
            </a:r>
          </a:p>
          <a:p>
            <a:pPr marL="171450" indent="-171450">
              <a:buFontTx/>
              <a:buChar char="-"/>
              <a:defRPr/>
            </a:pPr>
            <a:r>
              <a:rPr lang="en-US" dirty="0" smtClean="0">
                <a:ea typeface="MS PGothic" pitchFamily="34" charset="-128"/>
              </a:rPr>
              <a:t>Group projects within a class</a:t>
            </a:r>
          </a:p>
          <a:p>
            <a:pPr marL="171450" indent="-171450">
              <a:buFontTx/>
              <a:buChar char="-"/>
              <a:defRPr/>
            </a:pPr>
            <a:r>
              <a:rPr lang="en-US" dirty="0" smtClean="0">
                <a:ea typeface="MS PGothic" pitchFamily="34" charset="-128"/>
              </a:rPr>
              <a:t>Shared resource for a department</a:t>
            </a:r>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AAC4D2-D6DE-3B4D-9022-85B93FAD69D2}" type="slidenum">
              <a:rPr lang="en-US" sz="1200"/>
              <a:pPr/>
              <a:t>73</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App Desktop / IOS / Android</a:t>
            </a:r>
          </a:p>
          <a:p>
            <a:pPr marL="171450" indent="-171450">
              <a:buFontTx/>
              <a:buChar char="-"/>
              <a:defRPr/>
            </a:pPr>
            <a:r>
              <a:rPr lang="en-US" dirty="0" smtClean="0">
                <a:ea typeface="MS PGothic" pitchFamily="34" charset="-128"/>
              </a:rPr>
              <a:t>Social bookmarking</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Saving ideas to access later</a:t>
            </a:r>
          </a:p>
          <a:p>
            <a:pPr marL="171450" indent="-171450">
              <a:buFontTx/>
              <a:buChar char="-"/>
              <a:defRPr/>
            </a:pPr>
            <a:r>
              <a:rPr lang="en-US" dirty="0" smtClean="0">
                <a:ea typeface="MS PGothic" pitchFamily="34" charset="-128"/>
              </a:rPr>
              <a:t>Group projects within a class</a:t>
            </a:r>
          </a:p>
          <a:p>
            <a:pPr marL="171450" indent="-171450">
              <a:buFontTx/>
              <a:buChar char="-"/>
              <a:defRPr/>
            </a:pPr>
            <a:r>
              <a:rPr lang="en-US" dirty="0" smtClean="0">
                <a:ea typeface="MS PGothic" pitchFamily="34" charset="-128"/>
              </a:rPr>
              <a:t>Shared resource for a department</a:t>
            </a:r>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AAC4D2-D6DE-3B4D-9022-85B93FAD69D2}" type="slidenum">
              <a:rPr lang="en-US" sz="1200"/>
              <a:pPr/>
              <a:t>74</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S PGothic" pitchFamily="34" charset="-128"/>
              </a:rPr>
              <a:t>ABOUT THE APP</a:t>
            </a:r>
          </a:p>
          <a:p>
            <a:pPr marL="171450" indent="-171450">
              <a:buFontTx/>
              <a:buChar char="-"/>
              <a:defRPr/>
            </a:pPr>
            <a:r>
              <a:rPr lang="en-US" dirty="0" smtClean="0">
                <a:ea typeface="MS PGothic" pitchFamily="34" charset="-128"/>
              </a:rPr>
              <a:t>App Desktop / IOS / Android</a:t>
            </a:r>
          </a:p>
          <a:p>
            <a:pPr marL="171450" indent="-171450">
              <a:buFontTx/>
              <a:buChar char="-"/>
              <a:defRPr/>
            </a:pPr>
            <a:r>
              <a:rPr lang="en-US" dirty="0" smtClean="0">
                <a:ea typeface="MS PGothic" pitchFamily="34" charset="-128"/>
              </a:rPr>
              <a:t>Social bookmarking</a:t>
            </a:r>
          </a:p>
          <a:p>
            <a:pPr>
              <a:defRPr/>
            </a:pPr>
            <a:r>
              <a:rPr lang="en-US" b="1" dirty="0" smtClean="0">
                <a:ea typeface="MS PGothic" pitchFamily="34" charset="-128"/>
              </a:rPr>
              <a:t>CLASSROOM USES</a:t>
            </a:r>
          </a:p>
          <a:p>
            <a:pPr marL="171450" indent="-171450">
              <a:buFontTx/>
              <a:buChar char="-"/>
              <a:defRPr/>
            </a:pPr>
            <a:r>
              <a:rPr lang="en-US" dirty="0" smtClean="0">
                <a:ea typeface="MS PGothic" pitchFamily="34" charset="-128"/>
              </a:rPr>
              <a:t>Saving ideas to access later</a:t>
            </a:r>
          </a:p>
          <a:p>
            <a:pPr marL="171450" indent="-171450">
              <a:buFontTx/>
              <a:buChar char="-"/>
              <a:defRPr/>
            </a:pPr>
            <a:r>
              <a:rPr lang="en-US" dirty="0" smtClean="0">
                <a:ea typeface="MS PGothic" pitchFamily="34" charset="-128"/>
              </a:rPr>
              <a:t>Group projects within a class</a:t>
            </a:r>
          </a:p>
          <a:p>
            <a:pPr marL="171450" indent="-171450">
              <a:buFontTx/>
              <a:buChar char="-"/>
              <a:defRPr/>
            </a:pPr>
            <a:r>
              <a:rPr lang="en-US" dirty="0" smtClean="0">
                <a:ea typeface="MS PGothic" pitchFamily="34" charset="-128"/>
              </a:rPr>
              <a:t>Shared resource for a department</a:t>
            </a:r>
            <a:endParaRPr lang="en-US" dirty="0">
              <a:ea typeface="MS PGothic" pitchFamily="34"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6E3482-B517-4143-9004-585273AF4B64}" type="slidenum">
              <a:rPr lang="en-US" sz="1200"/>
              <a:pPr/>
              <a:t>75</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baseline="0"/>
              <a:t>The point being that there are lots of answers to the questions you ask. I’m not going to try to lead you down the path to one correct answer today, but rather just get you thinking about alternatives in online and blended courses.</a:t>
            </a:r>
          </a:p>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0368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4" name="Shape 54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The point being that there are lots of answers to the questions you ask. I’m not going to try to lead you down the path to one correct answer today, but rather just get you thinking about alternatives in online and blended courses.</a:t>
            </a:r>
          </a:p>
        </p:txBody>
      </p:sp>
      <p:sp>
        <p:nvSpPr>
          <p:cNvPr id="152" name="Shape 15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8213" eaLnBrk="1" hangingPunct="1">
              <a:spcBef>
                <a:spcPct val="0"/>
              </a:spcBef>
            </a:pPr>
            <a:r>
              <a:rPr lang="en-US" dirty="0">
                <a:ea typeface="ＭＳ Ｐゴシック" charset="0"/>
              </a:rPr>
              <a:t>Our analyses of the teacher reports suggests that most teachers are using technology to enhance their known teaching methods. </a:t>
            </a:r>
            <a:r>
              <a:rPr lang="en-US" dirty="0" smtClean="0">
                <a:ea typeface="ＭＳ Ｐゴシック" charset="0"/>
              </a:rPr>
              <a:t>Ruben </a:t>
            </a:r>
            <a:r>
              <a:rPr lang="en-US" dirty="0" err="1" smtClean="0">
                <a:ea typeface="ＭＳ Ｐゴシック" charset="0"/>
              </a:rPr>
              <a:t>Puentedura</a:t>
            </a:r>
            <a:endParaRPr lang="en-US" dirty="0">
              <a:ea typeface="ＭＳ Ｐゴシック" charset="0"/>
            </a:endParaRPr>
          </a:p>
          <a:p>
            <a:pPr defTabSz="938213"/>
            <a:r>
              <a:rPr lang="en-US" dirty="0">
                <a:ea typeface="ＭＳ Ｐゴシック" charset="0"/>
              </a:rPr>
              <a:t>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8B8C55-A623-8143-92A6-A89C1134A958}" type="slidenum">
              <a:rPr lang="en-US" sz="1200"/>
              <a:pPr/>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cap="all" dirty="0" smtClean="0"/>
              <a:t>Chinese Pocket City Will Cram 80,000 People Into Half A Square Mile - </a:t>
            </a:r>
            <a:r>
              <a:rPr lang="en-US" dirty="0" smtClean="0"/>
              <a:t>The entire city will be built from scratch on farmland near Chengdu, China.</a:t>
            </a:r>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03EF6B-A937-A743-B112-B381EBC0DB53}" type="slidenum">
              <a:rPr lang="en-US" sz="1200"/>
              <a:pPr/>
              <a:t>18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The city's buffer zone has a clear edge, from which the city center can be reached on foot within 10 minutes. It has a network of trails and electric shuttles for people to get around.</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A88767-5CFA-C54C-BFBB-F3C9B67B46C4}" type="slidenum">
              <a:rPr lang="en-US" sz="1200"/>
              <a:pPr/>
              <a:t>19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The planned city also has a development program, which aims to cultivate commercial, residential, office and manufacturing space. There will also be a medical campus, which the designers say is intended to help young married couples living with extended families--which can often include two sets of grandparents.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2A3B1C-E2C8-3F4D-A5F5-D8B24640C755}" type="slidenum">
              <a:rPr lang="en-US" sz="1200"/>
              <a:pPr/>
              <a:t>20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ctr"/>
            <a:r>
              <a:rPr lang="en-US">
                <a:ea typeface="ＭＳ Ｐゴシック" charset="0"/>
              </a:rPr>
              <a:t>Only half the roads in Great City will be allocated to cars, which might not be necessary anyway, because everything will be so close together. All residential units will be within a two-minute walk of a public park, according to AS+GG.</a:t>
            </a:r>
          </a:p>
          <a:p>
            <a:pPr fontAlgn="ctr"/>
            <a:r>
              <a:rPr lang="en-US">
                <a:ea typeface="ＭＳ Ｐゴシック" charset="0"/>
              </a:rPr>
              <a:t>Architect Robert Forest, a partner at the firm, said China is in need of dense, mixed use urbanism--"For the first time in China’s history, more people live in cities rather than rural areas," he said in a statement.</a:t>
            </a:r>
          </a:p>
          <a:p>
            <a:r>
              <a:rPr lang="en-US">
                <a:ea typeface="ＭＳ Ｐゴシック" charset="0"/>
              </a:rPr>
              <a:t>The city is designed to conserve as much existing farmland as possible. It will produce 60 percent less carbon dioxide than conventional cities of the same size, and a whopping 89 percent less landfill waste, according to AS+GG. People will still be able to access other cities using a regional transit hub.</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C758DE-E24C-CF40-8474-47BEC8A74CE3}" type="slidenum">
              <a:rPr lang="en-US" sz="1200"/>
              <a:pPr/>
              <a:t>21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Chengdu </a:t>
            </a:r>
            <a:r>
              <a:rPr lang="en-US" dirty="0" err="1" smtClean="0"/>
              <a:t>Tianfu</a:t>
            </a:r>
            <a:r>
              <a:rPr lang="en-US" dirty="0" smtClean="0"/>
              <a:t> is home to a ton of universities, bilingual schools, international schools, etc. So, for one, there’s no need to build new schools. But for another, the</a:t>
            </a:r>
            <a:r>
              <a:rPr lang="en-US" baseline="0" dirty="0" smtClean="0"/>
              <a:t> planned community will use these newly built resources for education. It is truly education of the future.</a:t>
            </a:r>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22</a:t>
            </a:fld>
            <a:endParaRPr lang="en-US"/>
          </a:p>
        </p:txBody>
      </p:sp>
    </p:spTree>
    <p:extLst>
      <p:ext uri="{BB962C8B-B14F-4D97-AF65-F5344CB8AC3E}">
        <p14:creationId xmlns:p14="http://schemas.microsoft.com/office/powerpoint/2010/main" val="110896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
        <p:cNvGrpSpPr/>
        <p:nvPr/>
      </p:nvGrpSpPr>
      <p:grpSpPr>
        <a:xfrm>
          <a:off x="0" y="0"/>
          <a:ext cx="0" cy="0"/>
          <a:chOff x="0" y="0"/>
          <a:chExt cx="0" cy="0"/>
        </a:xfrm>
      </p:grpSpPr>
      <p:sp>
        <p:nvSpPr>
          <p:cNvPr id="14" name="Shape 14"/>
          <p:cNvSpPr txBox="1">
            <a:spLocks noGrp="1"/>
          </p:cNvSpPr>
          <p:nvPr>
            <p:ph type="ctrTitle"/>
          </p:nvPr>
        </p:nvSpPr>
        <p:spPr>
          <a:xfrm>
            <a:off x="685800" y="2057400"/>
            <a:ext cx="7772400" cy="1371599"/>
          </a:xfrm>
          <a:prstGeom prst="rect">
            <a:avLst/>
          </a:prstGeom>
          <a:noFill/>
          <a:ln>
            <a:noFill/>
          </a:ln>
        </p:spPr>
        <p:txBody>
          <a:bodyPr lIns="91425" tIns="91425" rIns="91425" bIns="91425" anchor="ctr" anchorCtr="0"/>
          <a:lstStyle>
            <a:lvl1pPr marL="0" marR="0" indent="0" algn="ctr" rtl="0">
              <a:spcBef>
                <a:spcPts val="0"/>
              </a:spcBef>
              <a:spcAft>
                <a:spcPts val="0"/>
              </a:spcAft>
              <a:defRPr sz="36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15" name="Shape 15"/>
          <p:cNvSpPr txBox="1">
            <a:spLocks noGrp="1"/>
          </p:cNvSpPr>
          <p:nvPr>
            <p:ph type="subTitle" idx="1"/>
          </p:nvPr>
        </p:nvSpPr>
        <p:spPr>
          <a:xfrm>
            <a:off x="1371600" y="3657600"/>
            <a:ext cx="6400799" cy="1981199"/>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Verdana"/>
              <a:buNone/>
              <a:defRPr sz="2400" b="0" i="0" u="none" strike="noStrike" cap="none" baseline="0">
                <a:solidFill>
                  <a:schemeClr val="dk1"/>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4883" y="395288"/>
            <a:ext cx="8408377" cy="900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4881" y="1546225"/>
            <a:ext cx="41338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408" y="1546225"/>
            <a:ext cx="41338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xfrm>
            <a:off x="506413" y="6546850"/>
            <a:ext cx="4984750" cy="179388"/>
          </a:xfrm>
          <a:prstGeom prst="rect">
            <a:avLst/>
          </a:prstGeom>
        </p:spPr>
        <p:txBody>
          <a:bodyPr/>
          <a:lstStyle>
            <a:lvl1pPr>
              <a:defRPr>
                <a:latin typeface="Arial" charset="0"/>
                <a:ea typeface="ＭＳ Ｐゴシック" pitchFamily="34" charset="-128"/>
                <a:cs typeface="+mn-cs"/>
              </a:defRPr>
            </a:lvl1pPr>
          </a:lstStyle>
          <a:p>
            <a:pPr>
              <a:defRPr/>
            </a:pPr>
            <a:r>
              <a:rPr lang="en-GB"/>
              <a:t>Presentation Title runs here  l  00/00/00</a:t>
            </a:r>
          </a:p>
        </p:txBody>
      </p:sp>
      <p:sp>
        <p:nvSpPr>
          <p:cNvPr id="6" name="Rectangle 11"/>
          <p:cNvSpPr>
            <a:spLocks noGrp="1" noChangeArrowheads="1"/>
          </p:cNvSpPr>
          <p:nvPr>
            <p:ph type="sldNum" sz="quarter" idx="11"/>
          </p:nvPr>
        </p:nvSpPr>
        <p:spPr>
          <a:xfrm>
            <a:off x="268288" y="6546850"/>
            <a:ext cx="331787" cy="179388"/>
          </a:xfrm>
          <a:prstGeom prst="rect">
            <a:avLst/>
          </a:prstGeom>
        </p:spPr>
        <p:txBody>
          <a:bodyPr vert="horz" wrap="square" lIns="91440" tIns="45720" rIns="91440" bIns="45720" numCol="1" anchor="t" anchorCtr="0" compatLnSpc="1">
            <a:prstTxWarp prst="textNoShape">
              <a:avLst/>
            </a:prstTxWarp>
          </a:bodyPr>
          <a:lstStyle>
            <a:lvl1pPr>
              <a:defRPr/>
            </a:lvl1pPr>
          </a:lstStyle>
          <a:p>
            <a:fld id="{4AC70D7F-2C09-A14F-A315-E501E1F60D8B}" type="slidenum">
              <a:rPr lang="en-GB"/>
              <a:pPr/>
              <a:t>‹#›</a:t>
            </a:fld>
            <a:endParaRPr lang="en-GB"/>
          </a:p>
        </p:txBody>
      </p:sp>
    </p:spTree>
    <p:extLst>
      <p:ext uri="{BB962C8B-B14F-4D97-AF65-F5344CB8AC3E}">
        <p14:creationId xmlns:p14="http://schemas.microsoft.com/office/powerpoint/2010/main" val="153094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105400"/>
          </a:xfrm>
        </p:spPr>
        <p:txBody>
          <a:bodyPr/>
          <a:lstStyle/>
          <a:p>
            <a:pPr lvl="0"/>
            <a:endParaRPr lang="en-US" noProof="0" dirty="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0" hangingPunct="0">
              <a:defRPr>
                <a:latin typeface="Arial" pitchFamily="34" charset="0"/>
                <a:ea typeface="ＭＳ Ｐゴシック" pitchFamily="-64" charset="-128"/>
                <a:cs typeface="+mn-cs"/>
              </a:defRPr>
            </a:lvl1pPr>
          </a:lstStyle>
          <a:p>
            <a:pPr>
              <a:defRPr/>
            </a:pPr>
            <a:endParaRPr lang="en-US"/>
          </a:p>
        </p:txBody>
      </p:sp>
      <p:sp>
        <p:nvSpPr>
          <p:cNvPr id="5" name="Footer Placeholder 4"/>
          <p:cNvSpPr>
            <a:spLocks noGrp="1" noChangeArrowheads="1"/>
          </p:cNvSpPr>
          <p:nvPr>
            <p:ph type="ftr" sz="quarter" idx="11"/>
          </p:nvPr>
        </p:nvSpPr>
        <p:spPr>
          <a:xfrm>
            <a:off x="466725" y="6394450"/>
            <a:ext cx="1477963" cy="365125"/>
          </a:xfrm>
          <a:prstGeom prst="rect">
            <a:avLst/>
          </a:prstGeom>
        </p:spPr>
        <p:txBody>
          <a:bodyPr/>
          <a:lstStyle>
            <a:lvl1pPr eaLnBrk="0" hangingPunct="0">
              <a:defRPr>
                <a:latin typeface="Arial" charset="0"/>
                <a:ea typeface="ＭＳ Ｐゴシック" pitchFamily="-64" charset="-128"/>
                <a:cs typeface="+mn-cs"/>
              </a:defRPr>
            </a:lvl1pPr>
          </a:lstStyle>
          <a:p>
            <a:pPr>
              <a:defRPr/>
            </a:pPr>
            <a:endParaRPr lang="en-US"/>
          </a:p>
        </p:txBody>
      </p:sp>
      <p:sp>
        <p:nvSpPr>
          <p:cNvPr id="6" name="Slide Number Placeholder 5"/>
          <p:cNvSpPr>
            <a:spLocks noGrp="1" noChangeArrowheads="1"/>
          </p:cNvSpPr>
          <p:nvPr>
            <p:ph type="sldNum" sz="quarter" idx="12"/>
          </p:nvPr>
        </p:nvSpPr>
        <p:spPr>
          <a:xfrm>
            <a:off x="227013" y="6394450"/>
            <a:ext cx="228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E28DD6F-343F-2B48-9C95-7166877D3933}" type="slidenum">
              <a:rPr lang="en-US"/>
              <a:pPr/>
              <a:t>‹#›</a:t>
            </a:fld>
            <a:endParaRPr lang="en-US"/>
          </a:p>
        </p:txBody>
      </p:sp>
    </p:spTree>
    <p:extLst>
      <p:ext uri="{BB962C8B-B14F-4D97-AF65-F5344CB8AC3E}">
        <p14:creationId xmlns:p14="http://schemas.microsoft.com/office/powerpoint/2010/main" val="4233421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2130425"/>
            <a:ext cx="7772400" cy="1470025"/>
          </a:xfrm>
          <a:prstGeom prst="rect">
            <a:avLst/>
          </a:prstGeom>
          <a:noFill/>
          <a:ln>
            <a:noFill/>
          </a:ln>
        </p:spPr>
        <p:txBody>
          <a:bodyPr lIns="91425" tIns="91425" rIns="91425" bIns="91425" anchor="t" anchorCtr="0"/>
          <a:lstStyle>
            <a:lvl1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1pPr>
            <a:lvl2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2pPr>
            <a:lvl3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3pPr>
            <a:lvl4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4pPr>
            <a:lvl5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5pPr>
            <a:lvl6pPr marL="389626" marR="0" indent="-8626" algn="l" rtl="0">
              <a:spcBef>
                <a:spcPts val="1240"/>
              </a:spcBef>
              <a:spcAft>
                <a:spcPts val="0"/>
              </a:spcAft>
              <a:defRPr sz="3100" b="1" i="0" u="none" strike="noStrike" cap="none" baseline="0">
                <a:solidFill>
                  <a:schemeClr val="dk2"/>
                </a:solidFill>
                <a:latin typeface="Verdana"/>
                <a:ea typeface="Verdana"/>
                <a:cs typeface="Verdana"/>
                <a:sym typeface="Verdana"/>
              </a:defRPr>
            </a:lvl6pPr>
            <a:lvl7pPr marL="779252" marR="0" indent="-4551" algn="l" rtl="0">
              <a:spcBef>
                <a:spcPts val="1240"/>
              </a:spcBef>
              <a:spcAft>
                <a:spcPts val="0"/>
              </a:spcAft>
              <a:defRPr sz="3100" b="1" i="0" u="none" strike="noStrike" cap="none" baseline="0">
                <a:solidFill>
                  <a:schemeClr val="dk2"/>
                </a:solidFill>
                <a:latin typeface="Verdana"/>
                <a:ea typeface="Verdana"/>
                <a:cs typeface="Verdana"/>
                <a:sym typeface="Verdana"/>
              </a:defRPr>
            </a:lvl7pPr>
            <a:lvl8pPr marL="1168878" marR="0" indent="-477" algn="l" rtl="0">
              <a:spcBef>
                <a:spcPts val="1240"/>
              </a:spcBef>
              <a:spcAft>
                <a:spcPts val="0"/>
              </a:spcAft>
              <a:defRPr sz="3100" b="1" i="0" u="none" strike="noStrike" cap="none" baseline="0">
                <a:solidFill>
                  <a:schemeClr val="dk2"/>
                </a:solidFill>
                <a:latin typeface="Verdana"/>
                <a:ea typeface="Verdana"/>
                <a:cs typeface="Verdana"/>
                <a:sym typeface="Verdana"/>
              </a:defRPr>
            </a:lvl8pPr>
            <a:lvl9pPr marL="1558503" marR="0" indent="-9103" algn="l" rtl="0">
              <a:spcBef>
                <a:spcPts val="1240"/>
              </a:spcBef>
              <a:spcAft>
                <a:spcPts val="0"/>
              </a:spcAft>
              <a:defRPr sz="3100" b="1" i="0" u="none" strike="noStrike" cap="none" baseline="0">
                <a:solidFill>
                  <a:schemeClr val="dk2"/>
                </a:solidFill>
                <a:latin typeface="Verdana"/>
                <a:ea typeface="Verdana"/>
                <a:cs typeface="Verdana"/>
                <a:sym typeface="Verdana"/>
              </a:defRPr>
            </a:lvl9pPr>
          </a:lstStyle>
          <a:p>
            <a:endParaRPr/>
          </a:p>
        </p:txBody>
      </p:sp>
      <p:sp>
        <p:nvSpPr>
          <p:cNvPr id="62" name="Shape 62"/>
          <p:cNvSpPr txBox="1">
            <a:spLocks noGrp="1"/>
          </p:cNvSpPr>
          <p:nvPr>
            <p:ph type="subTitle" idx="1"/>
          </p:nvPr>
        </p:nvSpPr>
        <p:spPr>
          <a:xfrm>
            <a:off x="1371600" y="3886200"/>
            <a:ext cx="6400799" cy="1752599"/>
          </a:xfrm>
          <a:prstGeom prst="rect">
            <a:avLst/>
          </a:prstGeom>
          <a:noFill/>
          <a:ln>
            <a:noFill/>
          </a:ln>
        </p:spPr>
        <p:txBody>
          <a:bodyPr lIns="91425" tIns="91425" rIns="91425" bIns="91425" anchor="t" anchorCtr="0"/>
          <a:lstStyle>
            <a:lvl1pPr marL="0" marR="0" indent="0" algn="ctr" rtl="0">
              <a:spcBef>
                <a:spcPts val="0"/>
              </a:spcBef>
              <a:spcAft>
                <a:spcPts val="0"/>
              </a:spcAft>
              <a:buClr>
                <a:schemeClr val="dk2"/>
              </a:buClr>
              <a:buFont typeface="Verdana"/>
              <a:buNone/>
              <a:defRPr sz="2000" b="1" i="0" u="none" strike="noStrike" cap="none" baseline="0">
                <a:solidFill>
                  <a:schemeClr val="dk2"/>
                </a:solidFill>
                <a:latin typeface="Verdana"/>
                <a:ea typeface="Verdana"/>
                <a:cs typeface="Verdana"/>
                <a:sym typeface="Verdana"/>
              </a:defRPr>
            </a:lvl1pPr>
            <a:lvl2pPr marL="389626" marR="0" indent="-8626"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2pPr>
            <a:lvl3pPr marL="779252" marR="0" indent="-4551"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3pPr>
            <a:lvl4pPr marL="1168878" marR="0" indent="-477"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4pPr>
            <a:lvl5pPr marL="1558503" marR="0" indent="-9103"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5pPr>
            <a:lvl6pPr marL="1948129" marR="0" indent="-5028"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6pPr>
            <a:lvl7pPr marL="2337755" marR="0" indent="-954"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7pPr>
            <a:lvl8pPr marL="2727381" marR="0" indent="-9581"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8pPr>
            <a:lvl9pPr marL="3117007" marR="0" indent="-5507"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65" name="Shape 65"/>
          <p:cNvSpPr txBox="1">
            <a:spLocks noGrp="1"/>
          </p:cNvSpPr>
          <p:nvPr>
            <p:ph type="body" idx="1"/>
          </p:nvPr>
        </p:nvSpPr>
        <p:spPr>
          <a:xfrm>
            <a:off x="364882" y="1762125"/>
            <a:ext cx="8408376" cy="4525962"/>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22435" y="4406901"/>
            <a:ext cx="7772400" cy="1362074"/>
          </a:xfrm>
          <a:prstGeom prst="rect">
            <a:avLst/>
          </a:prstGeom>
          <a:noFill/>
          <a:ln>
            <a:noFill/>
          </a:ln>
        </p:spPr>
        <p:txBody>
          <a:bodyPr lIns="91425" tIns="91425" rIns="91425" bIns="91425" anchor="t" anchorCtr="0"/>
          <a:lstStyle>
            <a:lvl1pPr algn="l" rtl="0">
              <a:defRPr sz="34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body" idx="1"/>
          </p:nvPr>
        </p:nvSpPr>
        <p:spPr>
          <a:xfrm>
            <a:off x="722435" y="2906713"/>
            <a:ext cx="7772400" cy="1500186"/>
          </a:xfrm>
          <a:prstGeom prst="rect">
            <a:avLst/>
          </a:prstGeom>
          <a:noFill/>
          <a:ln>
            <a:noFill/>
          </a:ln>
        </p:spPr>
        <p:txBody>
          <a:bodyPr lIns="91425" tIns="91425" rIns="91425" bIns="91425" anchor="b" anchorCtr="0"/>
          <a:lstStyle>
            <a:lvl1pPr marL="0" indent="0" rtl="0">
              <a:buFont typeface="Verdana"/>
              <a:buNone/>
              <a:defRPr sz="1700"/>
            </a:lvl1pPr>
            <a:lvl2pPr marL="389626" indent="-8626" rtl="0">
              <a:buFont typeface="Verdana"/>
              <a:buNone/>
              <a:defRPr sz="1500"/>
            </a:lvl2pPr>
            <a:lvl3pPr marL="779252" indent="-4551" rtl="0">
              <a:buFont typeface="Verdana"/>
              <a:buNone/>
              <a:defRPr sz="1400"/>
            </a:lvl3pPr>
            <a:lvl4pPr marL="1168878" indent="-477" rtl="0">
              <a:buFont typeface="Verdana"/>
              <a:buNone/>
              <a:defRPr sz="1200"/>
            </a:lvl4pPr>
            <a:lvl5pPr marL="1558503" indent="-9103" rtl="0">
              <a:buFont typeface="Verdana"/>
              <a:buNone/>
              <a:defRPr sz="1200"/>
            </a:lvl5pPr>
            <a:lvl6pPr marL="1948129" indent="-5028" rtl="0">
              <a:buFont typeface="Verdana"/>
              <a:buNone/>
              <a:defRPr sz="1200"/>
            </a:lvl6pPr>
            <a:lvl7pPr marL="2337755" indent="-954" rtl="0">
              <a:buFont typeface="Verdana"/>
              <a:buNone/>
              <a:defRPr sz="1200"/>
            </a:lvl7pPr>
            <a:lvl8pPr marL="2727381" indent="-9581" rtl="0">
              <a:buFont typeface="Verdana"/>
              <a:buNone/>
              <a:defRPr sz="1200"/>
            </a:lvl8pPr>
            <a:lvl9pPr marL="3117007" indent="-5507" rtl="0">
              <a:buFont typeface="Verdana"/>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71" name="Shape 71"/>
          <p:cNvSpPr txBox="1">
            <a:spLocks noGrp="1"/>
          </p:cNvSpPr>
          <p:nvPr>
            <p:ph type="body" idx="1"/>
          </p:nvPr>
        </p:nvSpPr>
        <p:spPr>
          <a:xfrm>
            <a:off x="364881" y="1762125"/>
            <a:ext cx="4133849" cy="4525962"/>
          </a:xfrm>
          <a:prstGeom prst="rect">
            <a:avLst/>
          </a:prstGeom>
          <a:noFill/>
          <a:ln>
            <a:noFill/>
          </a:ln>
        </p:spPr>
        <p:txBody>
          <a:bodyPr lIns="91425" tIns="91425" rIns="91425" bIns="91425" anchor="t" anchorCtr="0"/>
          <a:lstStyle>
            <a:lvl1pPr rtl="0">
              <a:defRPr sz="2400"/>
            </a:lvl1pPr>
            <a:lvl2pPr rtl="0">
              <a:defRPr sz="2000"/>
            </a:lvl2pPr>
            <a:lvl3pPr rtl="0">
              <a:defRPr sz="1700"/>
            </a:lvl3pPr>
            <a:lvl4pPr rtl="0">
              <a:defRPr sz="1500"/>
            </a:lvl4pPr>
            <a:lvl5pPr rtl="0">
              <a:defRPr sz="1500"/>
            </a:lvl5pPr>
            <a:lvl6pPr rtl="0">
              <a:defRPr sz="1500"/>
            </a:lvl6pPr>
            <a:lvl7pPr rtl="0">
              <a:defRPr sz="1500"/>
            </a:lvl7pPr>
            <a:lvl8pPr rtl="0">
              <a:defRPr sz="1500"/>
            </a:lvl8pPr>
            <a:lvl9pPr rtl="0">
              <a:defRPr sz="1500"/>
            </a:lvl9pPr>
          </a:lstStyle>
          <a:p>
            <a:endParaRPr/>
          </a:p>
        </p:txBody>
      </p:sp>
      <p:sp>
        <p:nvSpPr>
          <p:cNvPr id="72" name="Shape 72"/>
          <p:cNvSpPr txBox="1">
            <a:spLocks noGrp="1"/>
          </p:cNvSpPr>
          <p:nvPr>
            <p:ph type="body" idx="2"/>
          </p:nvPr>
        </p:nvSpPr>
        <p:spPr>
          <a:xfrm>
            <a:off x="4639407" y="1762125"/>
            <a:ext cx="4133849" cy="4525962"/>
          </a:xfrm>
          <a:prstGeom prst="rect">
            <a:avLst/>
          </a:prstGeom>
          <a:noFill/>
          <a:ln>
            <a:noFill/>
          </a:ln>
        </p:spPr>
        <p:txBody>
          <a:bodyPr lIns="91425" tIns="91425" rIns="91425" bIns="91425" anchor="t" anchorCtr="0"/>
          <a:lstStyle>
            <a:lvl1pPr rtl="0">
              <a:defRPr sz="2400"/>
            </a:lvl1pPr>
            <a:lvl2pPr rtl="0">
              <a:defRPr sz="2000"/>
            </a:lvl2pPr>
            <a:lvl3pPr rtl="0">
              <a:defRPr sz="1700"/>
            </a:lvl3pPr>
            <a:lvl4pPr rtl="0">
              <a:defRPr sz="1500"/>
            </a:lvl4pPr>
            <a:lvl5pPr rtl="0">
              <a:defRPr sz="1500"/>
            </a:lvl5pPr>
            <a:lvl6pPr rtl="0">
              <a:defRPr sz="1500"/>
            </a:lvl6pPr>
            <a:lvl7pPr rtl="0">
              <a:defRPr sz="1500"/>
            </a:lvl7pPr>
            <a:lvl8pPr rtl="0">
              <a:defRPr sz="1500"/>
            </a:lvl8pPr>
            <a:lvl9pPr rtl="0">
              <a:defRPr sz="1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8"/>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a:off x="457200" y="1535113"/>
            <a:ext cx="4040065" cy="639762"/>
          </a:xfrm>
          <a:prstGeom prst="rect">
            <a:avLst/>
          </a:prstGeom>
          <a:noFill/>
          <a:ln>
            <a:noFill/>
          </a:ln>
        </p:spPr>
        <p:txBody>
          <a:bodyPr lIns="91425" tIns="91425" rIns="91425" bIns="91425" anchor="b" anchorCtr="0"/>
          <a:lstStyle>
            <a:lvl1pPr marL="0" indent="0" rtl="0">
              <a:buFont typeface="Verdana"/>
              <a:buNone/>
              <a:defRPr sz="2000" b="1"/>
            </a:lvl1pPr>
            <a:lvl2pPr marL="389626" indent="-8626" rtl="0">
              <a:buFont typeface="Verdana"/>
              <a:buNone/>
              <a:defRPr sz="1700" b="1"/>
            </a:lvl2pPr>
            <a:lvl3pPr marL="779252" indent="-4551" rtl="0">
              <a:buFont typeface="Verdana"/>
              <a:buNone/>
              <a:defRPr sz="1500" b="1"/>
            </a:lvl3pPr>
            <a:lvl4pPr marL="1168878" indent="-477" rtl="0">
              <a:buFont typeface="Verdana"/>
              <a:buNone/>
              <a:defRPr sz="1400" b="1"/>
            </a:lvl4pPr>
            <a:lvl5pPr marL="1558503" indent="-9103" rtl="0">
              <a:buFont typeface="Verdana"/>
              <a:buNone/>
              <a:defRPr sz="1400" b="1"/>
            </a:lvl5pPr>
            <a:lvl6pPr marL="1948129" indent="-5028" rtl="0">
              <a:buFont typeface="Verdana"/>
              <a:buNone/>
              <a:defRPr sz="1400" b="1"/>
            </a:lvl6pPr>
            <a:lvl7pPr marL="2337755" indent="-954" rtl="0">
              <a:buFont typeface="Verdana"/>
              <a:buNone/>
              <a:defRPr sz="1400" b="1"/>
            </a:lvl7pPr>
            <a:lvl8pPr marL="2727381" indent="-9581" rtl="0">
              <a:buFont typeface="Verdana"/>
              <a:buNone/>
              <a:defRPr sz="1400" b="1"/>
            </a:lvl8pPr>
            <a:lvl9pPr marL="3117007" indent="-5507" rtl="0">
              <a:buFont typeface="Verdana"/>
              <a:buNone/>
              <a:defRPr sz="1400" b="1"/>
            </a:lvl9pPr>
          </a:lstStyle>
          <a:p>
            <a:endParaRPr/>
          </a:p>
        </p:txBody>
      </p:sp>
      <p:sp>
        <p:nvSpPr>
          <p:cNvPr id="76" name="Shape 76"/>
          <p:cNvSpPr txBox="1">
            <a:spLocks noGrp="1"/>
          </p:cNvSpPr>
          <p:nvPr>
            <p:ph type="body" idx="2"/>
          </p:nvPr>
        </p:nvSpPr>
        <p:spPr>
          <a:xfrm>
            <a:off x="457200" y="2174874"/>
            <a:ext cx="4040065" cy="3951287"/>
          </a:xfrm>
          <a:prstGeom prst="rect">
            <a:avLst/>
          </a:prstGeom>
          <a:noFill/>
          <a:ln>
            <a:noFill/>
          </a:ln>
        </p:spPr>
        <p:txBody>
          <a:bodyPr lIns="91425" tIns="91425" rIns="91425" bIns="91425" anchor="t" anchorCtr="0"/>
          <a:lstStyle>
            <a:lvl1pPr rtl="0">
              <a:defRPr sz="2000"/>
            </a:lvl1pPr>
            <a:lvl2pPr rtl="0">
              <a:defRPr sz="1700"/>
            </a:lvl2pPr>
            <a:lvl3pPr rtl="0">
              <a:defRPr sz="15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77" name="Shape 77"/>
          <p:cNvSpPr txBox="1">
            <a:spLocks noGrp="1"/>
          </p:cNvSpPr>
          <p:nvPr>
            <p:ph type="body" idx="3"/>
          </p:nvPr>
        </p:nvSpPr>
        <p:spPr>
          <a:xfrm>
            <a:off x="4645269" y="1535113"/>
            <a:ext cx="4041531" cy="639762"/>
          </a:xfrm>
          <a:prstGeom prst="rect">
            <a:avLst/>
          </a:prstGeom>
          <a:noFill/>
          <a:ln>
            <a:noFill/>
          </a:ln>
        </p:spPr>
        <p:txBody>
          <a:bodyPr lIns="91425" tIns="91425" rIns="91425" bIns="91425" anchor="b" anchorCtr="0"/>
          <a:lstStyle>
            <a:lvl1pPr marL="0" indent="0" rtl="0">
              <a:buFont typeface="Verdana"/>
              <a:buNone/>
              <a:defRPr sz="2000" b="1"/>
            </a:lvl1pPr>
            <a:lvl2pPr marL="389626" indent="-8626" rtl="0">
              <a:buFont typeface="Verdana"/>
              <a:buNone/>
              <a:defRPr sz="1700" b="1"/>
            </a:lvl2pPr>
            <a:lvl3pPr marL="779252" indent="-4551" rtl="0">
              <a:buFont typeface="Verdana"/>
              <a:buNone/>
              <a:defRPr sz="1500" b="1"/>
            </a:lvl3pPr>
            <a:lvl4pPr marL="1168878" indent="-477" rtl="0">
              <a:buFont typeface="Verdana"/>
              <a:buNone/>
              <a:defRPr sz="1400" b="1"/>
            </a:lvl4pPr>
            <a:lvl5pPr marL="1558503" indent="-9103" rtl="0">
              <a:buFont typeface="Verdana"/>
              <a:buNone/>
              <a:defRPr sz="1400" b="1"/>
            </a:lvl5pPr>
            <a:lvl6pPr marL="1948129" indent="-5028" rtl="0">
              <a:buFont typeface="Verdana"/>
              <a:buNone/>
              <a:defRPr sz="1400" b="1"/>
            </a:lvl6pPr>
            <a:lvl7pPr marL="2337755" indent="-954" rtl="0">
              <a:buFont typeface="Verdana"/>
              <a:buNone/>
              <a:defRPr sz="1400" b="1"/>
            </a:lvl7pPr>
            <a:lvl8pPr marL="2727381" indent="-9581" rtl="0">
              <a:buFont typeface="Verdana"/>
              <a:buNone/>
              <a:defRPr sz="1400" b="1"/>
            </a:lvl8pPr>
            <a:lvl9pPr marL="3117007" indent="-5507" rtl="0">
              <a:buFont typeface="Verdana"/>
              <a:buNone/>
              <a:defRPr sz="1400" b="1"/>
            </a:lvl9pPr>
          </a:lstStyle>
          <a:p>
            <a:endParaRPr/>
          </a:p>
        </p:txBody>
      </p:sp>
      <p:sp>
        <p:nvSpPr>
          <p:cNvPr id="78" name="Shape 78"/>
          <p:cNvSpPr txBox="1">
            <a:spLocks noGrp="1"/>
          </p:cNvSpPr>
          <p:nvPr>
            <p:ph type="body" idx="4"/>
          </p:nvPr>
        </p:nvSpPr>
        <p:spPr>
          <a:xfrm>
            <a:off x="4645269" y="2174874"/>
            <a:ext cx="4041531" cy="3951287"/>
          </a:xfrm>
          <a:prstGeom prst="rect">
            <a:avLst/>
          </a:prstGeom>
          <a:noFill/>
          <a:ln>
            <a:noFill/>
          </a:ln>
        </p:spPr>
        <p:txBody>
          <a:bodyPr lIns="91425" tIns="91425" rIns="91425" bIns="91425" anchor="t" anchorCtr="0"/>
          <a:lstStyle>
            <a:lvl1pPr rtl="0">
              <a:defRPr sz="2000"/>
            </a:lvl1pPr>
            <a:lvl2pPr rtl="0">
              <a:defRPr sz="1700"/>
            </a:lvl2pPr>
            <a:lvl3pPr rtl="0">
              <a:defRPr sz="15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3049"/>
            <a:ext cx="3008435" cy="1162050"/>
          </a:xfrm>
          <a:prstGeom prst="rect">
            <a:avLst/>
          </a:prstGeom>
          <a:noFill/>
          <a:ln>
            <a:noFill/>
          </a:ln>
        </p:spPr>
        <p:txBody>
          <a:bodyPr lIns="91425" tIns="91425" rIns="91425" bIns="91425" anchor="b" anchorCtr="0"/>
          <a:lstStyle>
            <a:lvl1pPr algn="l" rtl="0">
              <a:defRPr sz="17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1"/>
          </p:nvPr>
        </p:nvSpPr>
        <p:spPr>
          <a:xfrm>
            <a:off x="3575537" y="273050"/>
            <a:ext cx="5111261" cy="5853113"/>
          </a:xfrm>
          <a:prstGeom prst="rect">
            <a:avLst/>
          </a:prstGeom>
          <a:noFill/>
          <a:ln>
            <a:noFill/>
          </a:ln>
        </p:spPr>
        <p:txBody>
          <a:bodyPr lIns="91425" tIns="91425" rIns="91425" bIns="91425" anchor="t" anchorCtr="0"/>
          <a:lstStyle>
            <a:lvl1pPr rtl="0">
              <a:defRPr sz="2700"/>
            </a:lvl1pPr>
            <a:lvl2pPr rtl="0">
              <a:defRPr sz="2400"/>
            </a:lvl2pPr>
            <a:lvl3pPr rtl="0">
              <a:defRPr sz="2000"/>
            </a:lvl3pPr>
            <a:lvl4pPr rtl="0">
              <a:defRPr sz="1700"/>
            </a:lvl4pPr>
            <a:lvl5pPr rtl="0">
              <a:defRPr sz="1700"/>
            </a:lvl5pPr>
            <a:lvl6pPr rtl="0">
              <a:defRPr sz="1700"/>
            </a:lvl6pPr>
            <a:lvl7pPr rtl="0">
              <a:defRPr sz="1700"/>
            </a:lvl7pPr>
            <a:lvl8pPr rtl="0">
              <a:defRPr sz="1700"/>
            </a:lvl8pPr>
            <a:lvl9pPr rtl="0">
              <a:defRPr sz="1700"/>
            </a:lvl9pPr>
          </a:lstStyle>
          <a:p>
            <a:endParaRPr/>
          </a:p>
        </p:txBody>
      </p:sp>
      <p:sp>
        <p:nvSpPr>
          <p:cNvPr id="85" name="Shape 85"/>
          <p:cNvSpPr txBox="1">
            <a:spLocks noGrp="1"/>
          </p:cNvSpPr>
          <p:nvPr>
            <p:ph type="body" idx="2"/>
          </p:nvPr>
        </p:nvSpPr>
        <p:spPr>
          <a:xfrm>
            <a:off x="457200" y="1435101"/>
            <a:ext cx="3008435" cy="4691062"/>
          </a:xfrm>
          <a:prstGeom prst="rect">
            <a:avLst/>
          </a:prstGeom>
          <a:noFill/>
          <a:ln>
            <a:noFill/>
          </a:ln>
        </p:spPr>
        <p:txBody>
          <a:bodyPr lIns="91425" tIns="91425" rIns="91425" bIns="91425" anchor="t" anchorCtr="0"/>
          <a:lstStyle>
            <a:lvl1pPr marL="0" indent="0" rtl="0">
              <a:buFont typeface="Verdana"/>
              <a:buNone/>
              <a:defRPr sz="1200"/>
            </a:lvl1pPr>
            <a:lvl2pPr marL="389626" indent="-8626" rtl="0">
              <a:buFont typeface="Verdana"/>
              <a:buNone/>
              <a:defRPr sz="1000"/>
            </a:lvl2pPr>
            <a:lvl3pPr marL="779252" indent="-4551" rtl="0">
              <a:buFont typeface="Verdana"/>
              <a:buNone/>
              <a:defRPr sz="900"/>
            </a:lvl3pPr>
            <a:lvl4pPr marL="1168878" indent="-477" rtl="0">
              <a:buFont typeface="Verdana"/>
              <a:buNone/>
              <a:defRPr sz="800"/>
            </a:lvl4pPr>
            <a:lvl5pPr marL="1558503" indent="-9103" rtl="0">
              <a:buFont typeface="Verdana"/>
              <a:buNone/>
              <a:defRPr sz="800"/>
            </a:lvl5pPr>
            <a:lvl6pPr marL="1948129" indent="-5028" rtl="0">
              <a:buFont typeface="Verdana"/>
              <a:buNone/>
              <a:defRPr sz="800"/>
            </a:lvl6pPr>
            <a:lvl7pPr marL="2337755" indent="-954" rtl="0">
              <a:buFont typeface="Verdana"/>
              <a:buNone/>
              <a:defRPr sz="800"/>
            </a:lvl7pPr>
            <a:lvl8pPr marL="2727381" indent="-9581" rtl="0">
              <a:buFont typeface="Verdana"/>
              <a:buNone/>
              <a:defRPr sz="800"/>
            </a:lvl8pPr>
            <a:lvl9pPr marL="3117007" indent="-5507" rtl="0">
              <a:buFont typeface="Verdana"/>
              <a:buNone/>
              <a:defRPr sz="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
        <p:nvSpPr>
          <p:cNvPr id="18" name="Shape 18"/>
          <p:cNvSpPr txBox="1">
            <a:spLocks noGrp="1"/>
          </p:cNvSpPr>
          <p:nvPr>
            <p:ph type="body" idx="1"/>
          </p:nvPr>
        </p:nvSpPr>
        <p:spPr>
          <a:xfrm>
            <a:off x="685800" y="1600200"/>
            <a:ext cx="7772400" cy="4724400"/>
          </a:xfrm>
          <a:prstGeom prst="rect">
            <a:avLst/>
          </a:prstGeom>
          <a:noFill/>
          <a:ln>
            <a:noFill/>
          </a:ln>
        </p:spPr>
        <p:txBody>
          <a:bodyPr lIns="91425" tIns="91425" rIns="91425" bIns="91425" anchor="t" anchorCtr="0"/>
          <a:lstStyle>
            <a:lvl1pPr marL="342900" indent="-250825" algn="l" rtl="0">
              <a:spcBef>
                <a:spcPts val="480"/>
              </a:spcBef>
              <a:spcAft>
                <a:spcPts val="0"/>
              </a:spcAft>
              <a:buClr>
                <a:schemeClr val="dk1"/>
              </a:buClr>
              <a:buFont typeface="Arial"/>
              <a:buChar char="•"/>
              <a:defRPr sz="2400">
                <a:solidFill>
                  <a:schemeClr val="dk1"/>
                </a:solidFill>
                <a:latin typeface="Verdana"/>
                <a:ea typeface="Verdana"/>
                <a:cs typeface="Verdana"/>
                <a:sym typeface="Verdana"/>
              </a:defRPr>
            </a:lvl1pPr>
            <a:lvl2pPr marL="742950" indent="-209550" algn="l" rtl="0">
              <a:spcBef>
                <a:spcPts val="400"/>
              </a:spcBef>
              <a:spcAft>
                <a:spcPts val="0"/>
              </a:spcAft>
              <a:buClr>
                <a:schemeClr val="dk1"/>
              </a:buClr>
              <a:buFont typeface="Arial"/>
              <a:buChar char="•"/>
              <a:defRPr sz="2000">
                <a:solidFill>
                  <a:schemeClr val="dk1"/>
                </a:solidFill>
                <a:latin typeface="Verdana"/>
                <a:ea typeface="Verdana"/>
                <a:cs typeface="Verdana"/>
                <a:sym typeface="Verdana"/>
              </a:defRPr>
            </a:lvl2pPr>
            <a:lvl3pPr marL="1143000" indent="-158750" algn="l" rtl="0">
              <a:spcBef>
                <a:spcPts val="360"/>
              </a:spcBef>
              <a:spcAft>
                <a:spcPts val="0"/>
              </a:spcAft>
              <a:buClr>
                <a:schemeClr val="dk1"/>
              </a:buClr>
              <a:buFont typeface="Arial"/>
              <a:buChar char="•"/>
              <a:defRPr>
                <a:solidFill>
                  <a:schemeClr val="dk1"/>
                </a:solidFill>
                <a:latin typeface="Verdana"/>
                <a:ea typeface="Verdana"/>
                <a:cs typeface="Verdana"/>
                <a:sym typeface="Verdana"/>
              </a:defRPr>
            </a:lvl3pPr>
            <a:lvl4pPr marL="1600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4pPr>
            <a:lvl5pPr marL="20574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5pPr>
            <a:lvl6pPr marL="25146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6pPr>
            <a:lvl7pPr marL="29718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7pPr>
            <a:lvl8pPr marL="34290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8pPr>
            <a:lvl9pPr marL="3886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166" y="4800600"/>
            <a:ext cx="5486399" cy="566738"/>
          </a:xfrm>
          <a:prstGeom prst="rect">
            <a:avLst/>
          </a:prstGeom>
          <a:noFill/>
          <a:ln>
            <a:noFill/>
          </a:ln>
        </p:spPr>
        <p:txBody>
          <a:bodyPr lIns="91425" tIns="91425" rIns="91425" bIns="91425" anchor="b" anchorCtr="0"/>
          <a:lstStyle>
            <a:lvl1pPr algn="l" rtl="0">
              <a:defRPr sz="17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txBox="1">
            <a:spLocks noGrp="1"/>
          </p:cNvSpPr>
          <p:nvPr>
            <p:ph type="body" idx="1"/>
          </p:nvPr>
        </p:nvSpPr>
        <p:spPr>
          <a:xfrm>
            <a:off x="1792166" y="5367337"/>
            <a:ext cx="5486399" cy="804862"/>
          </a:xfrm>
          <a:prstGeom prst="rect">
            <a:avLst/>
          </a:prstGeom>
          <a:noFill/>
          <a:ln>
            <a:noFill/>
          </a:ln>
        </p:spPr>
        <p:txBody>
          <a:bodyPr lIns="91425" tIns="91425" rIns="91425" bIns="91425" anchor="t" anchorCtr="0"/>
          <a:lstStyle>
            <a:lvl1pPr marL="0" indent="0" rtl="0">
              <a:buFont typeface="Verdana"/>
              <a:buNone/>
              <a:defRPr sz="1200"/>
            </a:lvl1pPr>
            <a:lvl2pPr marL="389626" indent="-8626" rtl="0">
              <a:buFont typeface="Verdana"/>
              <a:buNone/>
              <a:defRPr sz="1000"/>
            </a:lvl2pPr>
            <a:lvl3pPr marL="779252" indent="-4551" rtl="0">
              <a:buFont typeface="Verdana"/>
              <a:buNone/>
              <a:defRPr sz="900"/>
            </a:lvl3pPr>
            <a:lvl4pPr marL="1168878" indent="-477" rtl="0">
              <a:buFont typeface="Verdana"/>
              <a:buNone/>
              <a:defRPr sz="800"/>
            </a:lvl4pPr>
            <a:lvl5pPr marL="1558503" indent="-9103" rtl="0">
              <a:buFont typeface="Verdana"/>
              <a:buNone/>
              <a:defRPr sz="800"/>
            </a:lvl5pPr>
            <a:lvl6pPr marL="1948129" indent="-5028" rtl="0">
              <a:buFont typeface="Verdana"/>
              <a:buNone/>
              <a:defRPr sz="800"/>
            </a:lvl6pPr>
            <a:lvl7pPr marL="2337755" indent="-954" rtl="0">
              <a:buFont typeface="Verdana"/>
              <a:buNone/>
              <a:defRPr sz="800"/>
            </a:lvl7pPr>
            <a:lvl8pPr marL="2727381" indent="-9581" rtl="0">
              <a:buFont typeface="Verdana"/>
              <a:buNone/>
              <a:defRPr sz="800"/>
            </a:lvl8pPr>
            <a:lvl9pPr marL="3117007" indent="-5507" rtl="0">
              <a:buFont typeface="Verdana"/>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91" name="Shape 91"/>
          <p:cNvSpPr txBox="1">
            <a:spLocks noGrp="1"/>
          </p:cNvSpPr>
          <p:nvPr>
            <p:ph type="body" idx="1"/>
          </p:nvPr>
        </p:nvSpPr>
        <p:spPr>
          <a:xfrm rot="5400000">
            <a:off x="2306089" y="-179081"/>
            <a:ext cx="4525962" cy="8408376"/>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776178" y="2291006"/>
            <a:ext cx="5892799" cy="2101361"/>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94" name="Shape 94"/>
          <p:cNvSpPr txBox="1">
            <a:spLocks noGrp="1"/>
          </p:cNvSpPr>
          <p:nvPr>
            <p:ph type="body" idx="1"/>
          </p:nvPr>
        </p:nvSpPr>
        <p:spPr>
          <a:xfrm rot="5400000">
            <a:off x="501650" y="258519"/>
            <a:ext cx="5892799" cy="6166337"/>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Verdana"/>
              <a:buNone/>
              <a:defRPr sz="2000"/>
            </a:lvl1pPr>
            <a:lvl2pPr marL="457200" indent="0" rtl="0">
              <a:buFont typeface="Verdana"/>
              <a:buNone/>
              <a:defRPr sz="1800"/>
            </a:lvl2pPr>
            <a:lvl3pPr marL="914400" indent="0" rtl="0">
              <a:buFont typeface="Verdana"/>
              <a:buNone/>
              <a:defRPr sz="1600"/>
            </a:lvl3pPr>
            <a:lvl4pPr marL="1371600" indent="0" rtl="0">
              <a:buFont typeface="Verdana"/>
              <a:buNone/>
              <a:defRPr sz="1400"/>
            </a:lvl4pPr>
            <a:lvl5pPr marL="1828800" indent="0" rtl="0">
              <a:buFont typeface="Verdana"/>
              <a:buNone/>
              <a:defRPr sz="1400"/>
            </a:lvl5pPr>
            <a:lvl6pPr marL="2286000" indent="0" rtl="0">
              <a:buFont typeface="Verdana"/>
              <a:buNone/>
              <a:defRPr sz="1400"/>
            </a:lvl6pPr>
            <a:lvl7pPr marL="2743200" indent="0" rtl="0">
              <a:buFont typeface="Verdana"/>
              <a:buNone/>
              <a:defRPr sz="1400"/>
            </a:lvl7pPr>
            <a:lvl8pPr marL="3200400" indent="0" rtl="0">
              <a:buFont typeface="Verdana"/>
              <a:buNone/>
              <a:defRPr sz="1400"/>
            </a:lvl8pPr>
            <a:lvl9pPr marL="3657600" indent="0" rtl="0">
              <a:buFont typeface="Verdana"/>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
        <p:nvSpPr>
          <p:cNvPr id="24" name="Shape 24"/>
          <p:cNvSpPr txBox="1">
            <a:spLocks noGrp="1"/>
          </p:cNvSpPr>
          <p:nvPr>
            <p:ph type="body" idx="1"/>
          </p:nvPr>
        </p:nvSpPr>
        <p:spPr>
          <a:xfrm>
            <a:off x="685800" y="1600200"/>
            <a:ext cx="3809999" cy="47244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25" name="Shape 25"/>
          <p:cNvSpPr txBox="1">
            <a:spLocks noGrp="1"/>
          </p:cNvSpPr>
          <p:nvPr>
            <p:ph type="body" idx="2"/>
          </p:nvPr>
        </p:nvSpPr>
        <p:spPr>
          <a:xfrm>
            <a:off x="4648200" y="1600200"/>
            <a:ext cx="3809999" cy="47244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Verdana"/>
              <a:buNone/>
              <a:defRPr sz="1400"/>
            </a:lvl1pPr>
            <a:lvl2pPr marL="457200" indent="0" rtl="0">
              <a:buFont typeface="Verdana"/>
              <a:buNone/>
              <a:defRPr sz="1200"/>
            </a:lvl2pPr>
            <a:lvl3pPr marL="914400" indent="0" rtl="0">
              <a:buFont typeface="Verdana"/>
              <a:buNone/>
              <a:defRPr sz="1000"/>
            </a:lvl3pPr>
            <a:lvl4pPr marL="1371600" indent="0" rtl="0">
              <a:buFont typeface="Verdana"/>
              <a:buNone/>
              <a:defRPr sz="900"/>
            </a:lvl4pPr>
            <a:lvl5pPr marL="1828800" indent="0" rtl="0">
              <a:buFont typeface="Verdana"/>
              <a:buNone/>
              <a:defRPr sz="900"/>
            </a:lvl5pPr>
            <a:lvl6pPr marL="2286000" indent="0" rtl="0">
              <a:buFont typeface="Verdana"/>
              <a:buNone/>
              <a:defRPr sz="900"/>
            </a:lvl6pPr>
            <a:lvl7pPr marL="2743200" indent="0" rtl="0">
              <a:buFont typeface="Verdana"/>
              <a:buNone/>
              <a:defRPr sz="900"/>
            </a:lvl7pPr>
            <a:lvl8pPr marL="3200400" indent="0" rtl="0">
              <a:buFont typeface="Verdana"/>
              <a:buNone/>
              <a:defRPr sz="900"/>
            </a:lvl8pPr>
            <a:lvl9pPr marL="3657600" indent="0" rtl="0">
              <a:buFont typeface="Verdana"/>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514850" y="2381249"/>
            <a:ext cx="5943599" cy="1943100"/>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
        <p:nvSpPr>
          <p:cNvPr id="47" name="Shape 47"/>
          <p:cNvSpPr txBox="1">
            <a:spLocks noGrp="1"/>
          </p:cNvSpPr>
          <p:nvPr>
            <p:ph type="body" idx="1"/>
          </p:nvPr>
        </p:nvSpPr>
        <p:spPr>
          <a:xfrm rot="5400000">
            <a:off x="552450" y="514349"/>
            <a:ext cx="5943599" cy="5676900"/>
          </a:xfrm>
          <a:prstGeom prst="rect">
            <a:avLst/>
          </a:prstGeom>
          <a:noFill/>
          <a:ln>
            <a:noFill/>
          </a:ln>
        </p:spPr>
        <p:txBody>
          <a:bodyPr lIns="91425" tIns="91425" rIns="91425" bIns="91425" anchor="t" anchorCtr="0"/>
          <a:lstStyle>
            <a:lvl1pPr marL="342900" indent="-250825" algn="l" rtl="0">
              <a:spcBef>
                <a:spcPts val="480"/>
              </a:spcBef>
              <a:spcAft>
                <a:spcPts val="0"/>
              </a:spcAft>
              <a:buClr>
                <a:schemeClr val="dk1"/>
              </a:buClr>
              <a:buFont typeface="Arial"/>
              <a:buChar char="•"/>
              <a:defRPr sz="2400">
                <a:solidFill>
                  <a:schemeClr val="dk1"/>
                </a:solidFill>
                <a:latin typeface="Verdana"/>
                <a:ea typeface="Verdana"/>
                <a:cs typeface="Verdana"/>
                <a:sym typeface="Verdana"/>
              </a:defRPr>
            </a:lvl1pPr>
            <a:lvl2pPr marL="742950" indent="-209550" algn="l" rtl="0">
              <a:spcBef>
                <a:spcPts val="400"/>
              </a:spcBef>
              <a:spcAft>
                <a:spcPts val="0"/>
              </a:spcAft>
              <a:buClr>
                <a:schemeClr val="dk1"/>
              </a:buClr>
              <a:buFont typeface="Arial"/>
              <a:buChar char="•"/>
              <a:defRPr sz="2000">
                <a:solidFill>
                  <a:schemeClr val="dk1"/>
                </a:solidFill>
                <a:latin typeface="Verdana"/>
                <a:ea typeface="Verdana"/>
                <a:cs typeface="Verdana"/>
                <a:sym typeface="Verdana"/>
              </a:defRPr>
            </a:lvl2pPr>
            <a:lvl3pPr marL="1143000" indent="-158750" algn="l" rtl="0">
              <a:spcBef>
                <a:spcPts val="360"/>
              </a:spcBef>
              <a:spcAft>
                <a:spcPts val="0"/>
              </a:spcAft>
              <a:buClr>
                <a:schemeClr val="dk1"/>
              </a:buClr>
              <a:buFont typeface="Arial"/>
              <a:buChar char="•"/>
              <a:defRPr>
                <a:solidFill>
                  <a:schemeClr val="dk1"/>
                </a:solidFill>
                <a:latin typeface="Verdana"/>
                <a:ea typeface="Verdana"/>
                <a:cs typeface="Verdana"/>
                <a:sym typeface="Verdana"/>
              </a:defRPr>
            </a:lvl3pPr>
            <a:lvl4pPr marL="1600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4pPr>
            <a:lvl5pPr marL="20574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5pPr>
            <a:lvl6pPr marL="25146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6pPr>
            <a:lvl7pPr marL="29718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7pPr>
            <a:lvl8pPr marL="34290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8pPr>
            <a:lvl9pPr marL="3886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0" y="3205163"/>
            <a:ext cx="9144000" cy="137160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1600">
              <a:latin typeface="Trebuchet MS" charset="0"/>
            </a:endParaRPr>
          </a:p>
        </p:txBody>
      </p:sp>
      <p:sp>
        <p:nvSpPr>
          <p:cNvPr id="3" name="Rectangle 13"/>
          <p:cNvSpPr>
            <a:spLocks noChangeArrowheads="1"/>
          </p:cNvSpPr>
          <p:nvPr userDrawn="1"/>
        </p:nvSpPr>
        <p:spPr bwMode="auto">
          <a:xfrm>
            <a:off x="0" y="5916613"/>
            <a:ext cx="9144000" cy="939800"/>
          </a:xfrm>
          <a:prstGeom prst="rect">
            <a:avLst/>
          </a:prstGeom>
          <a:gradFill rotWithShape="1">
            <a:gsLst>
              <a:gs pos="0">
                <a:srgbClr val="313984">
                  <a:alpha val="39998"/>
                </a:srgbClr>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1600">
              <a:latin typeface="Trebuchet MS" charset="0"/>
            </a:endParaRPr>
          </a:p>
        </p:txBody>
      </p:sp>
    </p:spTree>
    <p:extLst>
      <p:ext uri="{BB962C8B-B14F-4D97-AF65-F5344CB8AC3E}">
        <p14:creationId xmlns:p14="http://schemas.microsoft.com/office/powerpoint/2010/main" val="2691373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10" name="Shape 10"/>
          <p:cNvSpPr txBox="1">
            <a:spLocks noGrp="1"/>
          </p:cNvSpPr>
          <p:nvPr>
            <p:ph type="body" idx="1"/>
          </p:nvPr>
        </p:nvSpPr>
        <p:spPr>
          <a:xfrm>
            <a:off x="685800" y="1600200"/>
            <a:ext cx="7772400" cy="4724400"/>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chemeClr val="dk1"/>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8" r:id="rId8"/>
    <p:sldLayoutId id="2147483688" r:id="rId9"/>
    <p:sldLayoutId id="2147483689" r:id="rId10"/>
    <p:sldLayoutId id="214748369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6" name="Shape 56"/>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1pPr>
            <a:lvl2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2pPr>
            <a:lvl3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3pPr>
            <a:lvl4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4pPr>
            <a:lvl5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5pPr>
            <a:lvl6pPr marL="389626" marR="0" indent="-8626" algn="l" rtl="0">
              <a:spcBef>
                <a:spcPts val="1240"/>
              </a:spcBef>
              <a:spcAft>
                <a:spcPts val="0"/>
              </a:spcAft>
              <a:defRPr sz="3100" b="1" i="0" u="none" strike="noStrike" cap="none" baseline="0">
                <a:solidFill>
                  <a:schemeClr val="dk2"/>
                </a:solidFill>
                <a:latin typeface="Verdana"/>
                <a:ea typeface="Verdana"/>
                <a:cs typeface="Verdana"/>
                <a:sym typeface="Verdana"/>
              </a:defRPr>
            </a:lvl6pPr>
            <a:lvl7pPr marL="779252" marR="0" indent="-4551" algn="l" rtl="0">
              <a:spcBef>
                <a:spcPts val="1240"/>
              </a:spcBef>
              <a:spcAft>
                <a:spcPts val="0"/>
              </a:spcAft>
              <a:defRPr sz="3100" b="1" i="0" u="none" strike="noStrike" cap="none" baseline="0">
                <a:solidFill>
                  <a:schemeClr val="dk2"/>
                </a:solidFill>
                <a:latin typeface="Verdana"/>
                <a:ea typeface="Verdana"/>
                <a:cs typeface="Verdana"/>
                <a:sym typeface="Verdana"/>
              </a:defRPr>
            </a:lvl7pPr>
            <a:lvl8pPr marL="1168878" marR="0" indent="-477" algn="l" rtl="0">
              <a:spcBef>
                <a:spcPts val="1240"/>
              </a:spcBef>
              <a:spcAft>
                <a:spcPts val="0"/>
              </a:spcAft>
              <a:defRPr sz="3100" b="1" i="0" u="none" strike="noStrike" cap="none" baseline="0">
                <a:solidFill>
                  <a:schemeClr val="dk2"/>
                </a:solidFill>
                <a:latin typeface="Verdana"/>
                <a:ea typeface="Verdana"/>
                <a:cs typeface="Verdana"/>
                <a:sym typeface="Verdana"/>
              </a:defRPr>
            </a:lvl8pPr>
            <a:lvl9pPr marL="1558503" marR="0" indent="-9103" algn="l" rtl="0">
              <a:spcBef>
                <a:spcPts val="1240"/>
              </a:spcBef>
              <a:spcAft>
                <a:spcPts val="0"/>
              </a:spcAft>
              <a:defRPr sz="3100" b="1" i="0" u="none" strike="noStrike" cap="none" baseline="0">
                <a:solidFill>
                  <a:schemeClr val="dk2"/>
                </a:solidFill>
                <a:latin typeface="Verdana"/>
                <a:ea typeface="Verdana"/>
                <a:cs typeface="Verdana"/>
                <a:sym typeface="Verdana"/>
              </a:defRPr>
            </a:lvl9pPr>
          </a:lstStyle>
          <a:p>
            <a:endParaRPr/>
          </a:p>
        </p:txBody>
      </p:sp>
      <p:sp>
        <p:nvSpPr>
          <p:cNvPr id="57" name="Shape 57"/>
          <p:cNvSpPr txBox="1">
            <a:spLocks noGrp="1"/>
          </p:cNvSpPr>
          <p:nvPr>
            <p:ph type="body" idx="1"/>
          </p:nvPr>
        </p:nvSpPr>
        <p:spPr>
          <a:xfrm>
            <a:off x="364882" y="1762125"/>
            <a:ext cx="8408376" cy="4525962"/>
          </a:xfrm>
          <a:prstGeom prst="rect">
            <a:avLst/>
          </a:prstGeom>
          <a:noFill/>
          <a:ln>
            <a:noFill/>
          </a:ln>
        </p:spPr>
        <p:txBody>
          <a:bodyPr lIns="91425" tIns="91425" rIns="91425" bIns="91425" anchor="t" anchorCtr="0"/>
          <a:lstStyle>
            <a:lvl1pPr marL="0" marR="0" indent="0" algn="l" rtl="0">
              <a:spcBef>
                <a:spcPts val="0"/>
              </a:spcBef>
              <a:spcAft>
                <a:spcPts val="0"/>
              </a:spcAft>
              <a:defRPr sz="2000" b="1" i="0" u="none" strike="noStrike" cap="none" baseline="0">
                <a:solidFill>
                  <a:schemeClr val="dk2"/>
                </a:solidFill>
                <a:latin typeface="Verdana"/>
                <a:ea typeface="Verdana"/>
                <a:cs typeface="Verdana"/>
                <a:sym typeface="Verdana"/>
              </a:defRPr>
            </a:lvl1pPr>
            <a:lvl2pPr marL="2706" marR="0" indent="-2706" algn="l" rtl="0">
              <a:spcBef>
                <a:spcPts val="0"/>
              </a:spcBef>
              <a:spcAft>
                <a:spcPts val="0"/>
              </a:spcAft>
              <a:defRPr sz="2000" b="0" i="0" u="none" strike="noStrike" cap="none" baseline="0">
                <a:solidFill>
                  <a:schemeClr val="dk1"/>
                </a:solidFill>
                <a:latin typeface="Verdana"/>
                <a:ea typeface="Verdana"/>
                <a:cs typeface="Verdana"/>
                <a:sym typeface="Verdana"/>
              </a:defRPr>
            </a:lvl2pPr>
            <a:lvl3pPr marL="749489" marR="0" indent="-92263"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3pPr>
            <a:lvl4pPr marL="1059296" marR="0" indent="-97271"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4pPr>
            <a:lvl5pPr marL="1753316" marR="0" indent="-127716"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5pPr>
            <a:lvl6pPr marL="2142942" marR="0" indent="-123642"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6pPr>
            <a:lvl7pPr marL="2532568" marR="0" indent="-119568"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7pPr>
            <a:lvl8pPr marL="2922194" marR="0" indent="-128193"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8pPr>
            <a:lvl9pPr marL="3311820" marR="0" indent="-124119"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9pPr>
          </a:lstStyle>
          <a:p>
            <a:endParaRPr/>
          </a:p>
        </p:txBody>
      </p:sp>
      <p:sp>
        <p:nvSpPr>
          <p:cNvPr id="58" name="Shape 58"/>
          <p:cNvSpPr/>
          <p:nvPr/>
        </p:nvSpPr>
        <p:spPr>
          <a:xfrm>
            <a:off x="7794284" y="6503793"/>
            <a:ext cx="1165376" cy="198678"/>
          </a:xfrm>
          <a:custGeom>
            <a:avLst/>
            <a:gdLst/>
            <a:ahLst/>
            <a:cxnLst/>
            <a:rect l="0" t="0" r="0" b="0"/>
            <a:pathLst>
              <a:path w="91498" h="48290" extrusionOk="0">
                <a:moveTo>
                  <a:pt x="28623" y="9736"/>
                </a:moveTo>
                <a:cubicBezTo>
                  <a:pt x="28623" y="9736"/>
                  <a:pt x="30028" y="23070"/>
                  <a:pt x="30522" y="27867"/>
                </a:cubicBezTo>
                <a:cubicBezTo>
                  <a:pt x="29770" y="28122"/>
                  <a:pt x="29205" y="28250"/>
                  <a:pt x="28646" y="28250"/>
                </a:cubicBezTo>
                <a:cubicBezTo>
                  <a:pt x="28088" y="28250"/>
                  <a:pt x="27537" y="28122"/>
                  <a:pt x="26814" y="27867"/>
                </a:cubicBezTo>
                <a:cubicBezTo>
                  <a:pt x="26814" y="27867"/>
                  <a:pt x="28166" y="14375"/>
                  <a:pt x="28623" y="9736"/>
                </a:cubicBezTo>
                <a:close/>
                <a:moveTo>
                  <a:pt x="69801" y="5909"/>
                </a:moveTo>
                <a:cubicBezTo>
                  <a:pt x="72821" y="5909"/>
                  <a:pt x="74178" y="16138"/>
                  <a:pt x="74178" y="23405"/>
                </a:cubicBezTo>
                <a:cubicBezTo>
                  <a:pt x="74178" y="32840"/>
                  <a:pt x="72700" y="42399"/>
                  <a:pt x="69859" y="42399"/>
                </a:cubicBezTo>
                <a:cubicBezTo>
                  <a:pt x="66651" y="42399"/>
                  <a:pt x="65483" y="31165"/>
                  <a:pt x="65483" y="23634"/>
                </a:cubicBezTo>
                <a:cubicBezTo>
                  <a:pt x="65483" y="16773"/>
                  <a:pt x="66656" y="5909"/>
                  <a:pt x="69801" y="5909"/>
                </a:cubicBezTo>
                <a:close/>
                <a:moveTo>
                  <a:pt x="89157" y="248"/>
                </a:moveTo>
                <a:lnTo>
                  <a:pt x="89157" y="248"/>
                </a:lnTo>
                <a:cubicBezTo>
                  <a:pt x="89394" y="7461"/>
                  <a:pt x="89283" y="28766"/>
                  <a:pt x="89257" y="32981"/>
                </a:cubicBezTo>
                <a:cubicBezTo>
                  <a:pt x="86769" y="21800"/>
                  <a:pt x="81999" y="353"/>
                  <a:pt x="81999" y="353"/>
                </a:cubicBezTo>
                <a:cubicBezTo>
                  <a:pt x="81999" y="353"/>
                  <a:pt x="81862" y="424"/>
                  <a:pt x="81667" y="459"/>
                </a:cubicBezTo>
                <a:cubicBezTo>
                  <a:pt x="81589" y="478"/>
                  <a:pt x="81452" y="485"/>
                  <a:pt x="81271" y="485"/>
                </a:cubicBezTo>
                <a:cubicBezTo>
                  <a:pt x="80933" y="485"/>
                  <a:pt x="80441" y="458"/>
                  <a:pt x="79890" y="424"/>
                </a:cubicBezTo>
                <a:lnTo>
                  <a:pt x="79890" y="424"/>
                </a:lnTo>
                <a:cubicBezTo>
                  <a:pt x="80247" y="6650"/>
                  <a:pt x="80179" y="41994"/>
                  <a:pt x="79890" y="47726"/>
                </a:cubicBezTo>
                <a:cubicBezTo>
                  <a:pt x="80176" y="47593"/>
                  <a:pt x="80385" y="47562"/>
                  <a:pt x="80611" y="47562"/>
                </a:cubicBezTo>
                <a:cubicBezTo>
                  <a:pt x="80804" y="47562"/>
                  <a:pt x="81009" y="47585"/>
                  <a:pt x="81283" y="47585"/>
                </a:cubicBezTo>
                <a:cubicBezTo>
                  <a:pt x="81466" y="47585"/>
                  <a:pt x="81798" y="47640"/>
                  <a:pt x="82054" y="47640"/>
                </a:cubicBezTo>
                <a:cubicBezTo>
                  <a:pt x="82086" y="47640"/>
                  <a:pt x="82117" y="47639"/>
                  <a:pt x="82146" y="47637"/>
                </a:cubicBezTo>
                <a:cubicBezTo>
                  <a:pt x="81941" y="42100"/>
                  <a:pt x="81983" y="25309"/>
                  <a:pt x="82046" y="14216"/>
                </a:cubicBezTo>
                <a:lnTo>
                  <a:pt x="82046" y="14216"/>
                </a:lnTo>
                <a:cubicBezTo>
                  <a:pt x="83798" y="21800"/>
                  <a:pt x="88231" y="42135"/>
                  <a:pt x="89352" y="47673"/>
                </a:cubicBezTo>
                <a:cubicBezTo>
                  <a:pt x="89622" y="47527"/>
                  <a:pt x="89965" y="47459"/>
                  <a:pt x="90317" y="47459"/>
                </a:cubicBezTo>
                <a:cubicBezTo>
                  <a:pt x="90732" y="47459"/>
                  <a:pt x="91159" y="47554"/>
                  <a:pt x="91492" y="47726"/>
                </a:cubicBezTo>
                <a:cubicBezTo>
                  <a:pt x="91498" y="47726"/>
                  <a:pt x="91450" y="46861"/>
                  <a:pt x="91440" y="46756"/>
                </a:cubicBezTo>
                <a:cubicBezTo>
                  <a:pt x="91019" y="40001"/>
                  <a:pt x="91145" y="9260"/>
                  <a:pt x="91482" y="248"/>
                </a:cubicBezTo>
                <a:lnTo>
                  <a:pt x="91482" y="248"/>
                </a:lnTo>
                <a:cubicBezTo>
                  <a:pt x="91109" y="459"/>
                  <a:pt x="90698" y="759"/>
                  <a:pt x="90320" y="794"/>
                </a:cubicBezTo>
                <a:cubicBezTo>
                  <a:pt x="90311" y="795"/>
                  <a:pt x="90302" y="795"/>
                  <a:pt x="90293" y="795"/>
                </a:cubicBezTo>
                <a:cubicBezTo>
                  <a:pt x="89887" y="795"/>
                  <a:pt x="89487" y="403"/>
                  <a:pt x="89157" y="248"/>
                </a:cubicBezTo>
                <a:close/>
                <a:moveTo>
                  <a:pt x="4387" y="1"/>
                </a:moveTo>
                <a:cubicBezTo>
                  <a:pt x="3892" y="1"/>
                  <a:pt x="2709" y="18"/>
                  <a:pt x="2235" y="212"/>
                </a:cubicBezTo>
                <a:cubicBezTo>
                  <a:pt x="1830" y="212"/>
                  <a:pt x="0" y="1"/>
                  <a:pt x="0" y="1"/>
                </a:cubicBezTo>
                <a:lnTo>
                  <a:pt x="0" y="1"/>
                </a:lnTo>
                <a:cubicBezTo>
                  <a:pt x="389" y="6226"/>
                  <a:pt x="242" y="41182"/>
                  <a:pt x="11" y="47779"/>
                </a:cubicBezTo>
                <a:lnTo>
                  <a:pt x="11" y="47779"/>
                </a:lnTo>
                <a:cubicBezTo>
                  <a:pt x="507" y="47446"/>
                  <a:pt x="954" y="47282"/>
                  <a:pt x="1397" y="47282"/>
                </a:cubicBezTo>
                <a:cubicBezTo>
                  <a:pt x="1846" y="47282"/>
                  <a:pt x="2290" y="47450"/>
                  <a:pt x="2777" y="47779"/>
                </a:cubicBezTo>
                <a:lnTo>
                  <a:pt x="2777" y="47779"/>
                </a:lnTo>
                <a:cubicBezTo>
                  <a:pt x="2598" y="42364"/>
                  <a:pt x="2509" y="20565"/>
                  <a:pt x="2509" y="5398"/>
                </a:cubicBezTo>
                <a:lnTo>
                  <a:pt x="3966" y="5398"/>
                </a:lnTo>
                <a:cubicBezTo>
                  <a:pt x="5770" y="5398"/>
                  <a:pt x="7032" y="9048"/>
                  <a:pt x="7032" y="14251"/>
                </a:cubicBezTo>
                <a:cubicBezTo>
                  <a:pt x="7032" y="20318"/>
                  <a:pt x="5823" y="23987"/>
                  <a:pt x="3566" y="24569"/>
                </a:cubicBezTo>
                <a:cubicBezTo>
                  <a:pt x="3571" y="26262"/>
                  <a:pt x="3582" y="27937"/>
                  <a:pt x="3592" y="29577"/>
                </a:cubicBezTo>
                <a:cubicBezTo>
                  <a:pt x="6569" y="29560"/>
                  <a:pt x="9436" y="23669"/>
                  <a:pt x="9436" y="13828"/>
                </a:cubicBezTo>
                <a:cubicBezTo>
                  <a:pt x="9436" y="3652"/>
                  <a:pt x="6827" y="1"/>
                  <a:pt x="4387" y="1"/>
                </a:cubicBezTo>
                <a:close/>
                <a:moveTo>
                  <a:pt x="27750" y="353"/>
                </a:moveTo>
                <a:cubicBezTo>
                  <a:pt x="27040" y="9630"/>
                  <a:pt x="24089" y="36403"/>
                  <a:pt x="22664" y="47796"/>
                </a:cubicBezTo>
                <a:cubicBezTo>
                  <a:pt x="23124" y="47579"/>
                  <a:pt x="23596" y="47494"/>
                  <a:pt x="24012" y="47494"/>
                </a:cubicBezTo>
                <a:cubicBezTo>
                  <a:pt x="24438" y="47494"/>
                  <a:pt x="24804" y="47583"/>
                  <a:pt x="25036" y="47708"/>
                </a:cubicBezTo>
                <a:cubicBezTo>
                  <a:pt x="25510" y="42593"/>
                  <a:pt x="26020" y="36526"/>
                  <a:pt x="26246" y="34251"/>
                </a:cubicBezTo>
                <a:cubicBezTo>
                  <a:pt x="26985" y="34075"/>
                  <a:pt x="27790" y="33987"/>
                  <a:pt x="28629" y="33987"/>
                </a:cubicBezTo>
                <a:cubicBezTo>
                  <a:pt x="29467" y="33987"/>
                  <a:pt x="30341" y="34075"/>
                  <a:pt x="31216" y="34251"/>
                </a:cubicBezTo>
                <a:cubicBezTo>
                  <a:pt x="31748" y="39013"/>
                  <a:pt x="32063" y="42399"/>
                  <a:pt x="32542" y="47673"/>
                </a:cubicBezTo>
                <a:cubicBezTo>
                  <a:pt x="32962" y="47542"/>
                  <a:pt x="33386" y="47480"/>
                  <a:pt x="33818" y="47480"/>
                </a:cubicBezTo>
                <a:cubicBezTo>
                  <a:pt x="34320" y="47480"/>
                  <a:pt x="34832" y="47564"/>
                  <a:pt x="35361" y="47726"/>
                </a:cubicBezTo>
                <a:cubicBezTo>
                  <a:pt x="33951" y="36350"/>
                  <a:pt x="30675" y="7055"/>
                  <a:pt x="30149" y="353"/>
                </a:cubicBezTo>
                <a:cubicBezTo>
                  <a:pt x="29791" y="495"/>
                  <a:pt x="29385" y="565"/>
                  <a:pt x="28971" y="565"/>
                </a:cubicBezTo>
                <a:cubicBezTo>
                  <a:pt x="28558" y="565"/>
                  <a:pt x="28137" y="495"/>
                  <a:pt x="27750" y="353"/>
                </a:cubicBezTo>
                <a:close/>
                <a:moveTo>
                  <a:pt x="38354" y="159"/>
                </a:moveTo>
                <a:lnTo>
                  <a:pt x="38354" y="159"/>
                </a:lnTo>
                <a:cubicBezTo>
                  <a:pt x="38617" y="5450"/>
                  <a:pt x="38675" y="40089"/>
                  <a:pt x="38354" y="47708"/>
                </a:cubicBezTo>
                <a:cubicBezTo>
                  <a:pt x="38746" y="47561"/>
                  <a:pt x="39217" y="47476"/>
                  <a:pt x="39711" y="47476"/>
                </a:cubicBezTo>
                <a:cubicBezTo>
                  <a:pt x="40165" y="47476"/>
                  <a:pt x="40638" y="47548"/>
                  <a:pt x="41089" y="47708"/>
                </a:cubicBezTo>
                <a:cubicBezTo>
                  <a:pt x="40968" y="37320"/>
                  <a:pt x="40773" y="14992"/>
                  <a:pt x="40878" y="5909"/>
                </a:cubicBezTo>
                <a:lnTo>
                  <a:pt x="42062" y="5909"/>
                </a:lnTo>
                <a:cubicBezTo>
                  <a:pt x="43424" y="5909"/>
                  <a:pt x="44797" y="8572"/>
                  <a:pt x="44797" y="13652"/>
                </a:cubicBezTo>
                <a:cubicBezTo>
                  <a:pt x="44797" y="17423"/>
                  <a:pt x="44301" y="22703"/>
                  <a:pt x="41976" y="22703"/>
                </a:cubicBezTo>
                <a:cubicBezTo>
                  <a:pt x="41942" y="22703"/>
                  <a:pt x="41907" y="22701"/>
                  <a:pt x="41872" y="22699"/>
                </a:cubicBezTo>
                <a:lnTo>
                  <a:pt x="41872" y="22699"/>
                </a:lnTo>
                <a:cubicBezTo>
                  <a:pt x="41883" y="24533"/>
                  <a:pt x="41888" y="25962"/>
                  <a:pt x="41904" y="27831"/>
                </a:cubicBezTo>
                <a:cubicBezTo>
                  <a:pt x="42709" y="31094"/>
                  <a:pt x="44807" y="41165"/>
                  <a:pt x="46049" y="47673"/>
                </a:cubicBezTo>
                <a:cubicBezTo>
                  <a:pt x="46399" y="47537"/>
                  <a:pt x="46915" y="47450"/>
                  <a:pt x="47467" y="47450"/>
                </a:cubicBezTo>
                <a:cubicBezTo>
                  <a:pt x="48059" y="47450"/>
                  <a:pt x="48690" y="47550"/>
                  <a:pt x="49199" y="47796"/>
                </a:cubicBezTo>
                <a:cubicBezTo>
                  <a:pt x="49199" y="47796"/>
                  <a:pt x="45302" y="30477"/>
                  <a:pt x="44224" y="25838"/>
                </a:cubicBezTo>
                <a:cubicBezTo>
                  <a:pt x="45707" y="24851"/>
                  <a:pt x="47248" y="20442"/>
                  <a:pt x="47248" y="12787"/>
                </a:cubicBezTo>
                <a:cubicBezTo>
                  <a:pt x="47248" y="1429"/>
                  <a:pt x="43792" y="212"/>
                  <a:pt x="42309" y="212"/>
                </a:cubicBezTo>
                <a:cubicBezTo>
                  <a:pt x="41620" y="212"/>
                  <a:pt x="41073" y="301"/>
                  <a:pt x="40494" y="424"/>
                </a:cubicBezTo>
                <a:cubicBezTo>
                  <a:pt x="40406" y="441"/>
                  <a:pt x="40301" y="448"/>
                  <a:pt x="40186" y="448"/>
                </a:cubicBezTo>
                <a:cubicBezTo>
                  <a:pt x="39466" y="448"/>
                  <a:pt x="38354" y="159"/>
                  <a:pt x="38354" y="159"/>
                </a:cubicBezTo>
                <a:close/>
                <a:moveTo>
                  <a:pt x="19950" y="142"/>
                </a:moveTo>
                <a:cubicBezTo>
                  <a:pt x="19101" y="383"/>
                  <a:pt x="17644" y="526"/>
                  <a:pt x="16162" y="526"/>
                </a:cubicBezTo>
                <a:cubicBezTo>
                  <a:pt x="14825" y="526"/>
                  <a:pt x="13469" y="410"/>
                  <a:pt x="12523" y="142"/>
                </a:cubicBezTo>
                <a:lnTo>
                  <a:pt x="12523" y="142"/>
                </a:lnTo>
                <a:cubicBezTo>
                  <a:pt x="12723" y="12505"/>
                  <a:pt x="12828" y="36368"/>
                  <a:pt x="12508" y="47920"/>
                </a:cubicBezTo>
                <a:cubicBezTo>
                  <a:pt x="13488" y="47520"/>
                  <a:pt x="14845" y="47359"/>
                  <a:pt x="16159" y="47359"/>
                </a:cubicBezTo>
                <a:cubicBezTo>
                  <a:pt x="17741" y="47359"/>
                  <a:pt x="19260" y="47592"/>
                  <a:pt x="19982" y="47920"/>
                </a:cubicBezTo>
                <a:cubicBezTo>
                  <a:pt x="19982" y="47920"/>
                  <a:pt x="20087" y="46385"/>
                  <a:pt x="20071" y="41271"/>
                </a:cubicBezTo>
                <a:lnTo>
                  <a:pt x="20071" y="41271"/>
                </a:lnTo>
                <a:cubicBezTo>
                  <a:pt x="20071" y="41271"/>
                  <a:pt x="17386" y="41804"/>
                  <a:pt x="15711" y="41804"/>
                </a:cubicBezTo>
                <a:cubicBezTo>
                  <a:pt x="15460" y="41804"/>
                  <a:pt x="15231" y="41792"/>
                  <a:pt x="15038" y="41764"/>
                </a:cubicBezTo>
                <a:cubicBezTo>
                  <a:pt x="15038" y="36809"/>
                  <a:pt x="15038" y="30212"/>
                  <a:pt x="15101" y="25768"/>
                </a:cubicBezTo>
                <a:cubicBezTo>
                  <a:pt x="15568" y="25644"/>
                  <a:pt x="16069" y="25596"/>
                  <a:pt x="16562" y="25596"/>
                </a:cubicBezTo>
                <a:cubicBezTo>
                  <a:pt x="18174" y="25596"/>
                  <a:pt x="19703" y="26103"/>
                  <a:pt x="19703" y="26103"/>
                </a:cubicBezTo>
                <a:cubicBezTo>
                  <a:pt x="19703" y="26103"/>
                  <a:pt x="19703" y="26103"/>
                  <a:pt x="19703" y="19436"/>
                </a:cubicBezTo>
                <a:cubicBezTo>
                  <a:pt x="19155" y="19573"/>
                  <a:pt x="18045" y="20140"/>
                  <a:pt x="16535" y="20140"/>
                </a:cubicBezTo>
                <a:cubicBezTo>
                  <a:pt x="16089" y="20140"/>
                  <a:pt x="15607" y="20090"/>
                  <a:pt x="15095" y="19965"/>
                </a:cubicBezTo>
                <a:cubicBezTo>
                  <a:pt x="15053" y="17144"/>
                  <a:pt x="15106" y="6085"/>
                  <a:pt x="15106" y="6085"/>
                </a:cubicBezTo>
                <a:cubicBezTo>
                  <a:pt x="15269" y="6067"/>
                  <a:pt x="15448" y="6059"/>
                  <a:pt x="15639" y="6059"/>
                </a:cubicBezTo>
                <a:cubicBezTo>
                  <a:pt x="16920" y="6059"/>
                  <a:pt x="18746" y="6442"/>
                  <a:pt x="19950" y="6826"/>
                </a:cubicBezTo>
                <a:cubicBezTo>
                  <a:pt x="19950" y="6826"/>
                  <a:pt x="19950" y="6826"/>
                  <a:pt x="19950" y="142"/>
                </a:cubicBezTo>
                <a:close/>
                <a:moveTo>
                  <a:pt x="56026" y="1"/>
                </a:moveTo>
                <a:cubicBezTo>
                  <a:pt x="53681" y="1"/>
                  <a:pt x="51908" y="5045"/>
                  <a:pt x="51908" y="11712"/>
                </a:cubicBezTo>
                <a:cubicBezTo>
                  <a:pt x="51908" y="16738"/>
                  <a:pt x="52613" y="19366"/>
                  <a:pt x="53765" y="22505"/>
                </a:cubicBezTo>
                <a:cubicBezTo>
                  <a:pt x="54117" y="23458"/>
                  <a:pt x="55574" y="26615"/>
                  <a:pt x="56147" y="28219"/>
                </a:cubicBezTo>
                <a:cubicBezTo>
                  <a:pt x="56942" y="30442"/>
                  <a:pt x="57567" y="32523"/>
                  <a:pt x="57520" y="35468"/>
                </a:cubicBezTo>
                <a:cubicBezTo>
                  <a:pt x="57520" y="39383"/>
                  <a:pt x="56752" y="41729"/>
                  <a:pt x="55474" y="41729"/>
                </a:cubicBezTo>
                <a:cubicBezTo>
                  <a:pt x="54501" y="41729"/>
                  <a:pt x="53091" y="39295"/>
                  <a:pt x="52176" y="35856"/>
                </a:cubicBezTo>
                <a:cubicBezTo>
                  <a:pt x="51934" y="38766"/>
                  <a:pt x="51613" y="40883"/>
                  <a:pt x="51303" y="42928"/>
                </a:cubicBezTo>
                <a:cubicBezTo>
                  <a:pt x="52129" y="45062"/>
                  <a:pt x="53912" y="48043"/>
                  <a:pt x="55595" y="48043"/>
                </a:cubicBezTo>
                <a:cubicBezTo>
                  <a:pt x="57641" y="48043"/>
                  <a:pt x="60024" y="44410"/>
                  <a:pt x="60024" y="34198"/>
                </a:cubicBezTo>
                <a:cubicBezTo>
                  <a:pt x="60024" y="27126"/>
                  <a:pt x="58840" y="24022"/>
                  <a:pt x="57283" y="20689"/>
                </a:cubicBezTo>
                <a:cubicBezTo>
                  <a:pt x="56237" y="18555"/>
                  <a:pt x="55542" y="16932"/>
                  <a:pt x="55043" y="15486"/>
                </a:cubicBezTo>
                <a:cubicBezTo>
                  <a:pt x="54543" y="13969"/>
                  <a:pt x="54296" y="12682"/>
                  <a:pt x="54296" y="11535"/>
                </a:cubicBezTo>
                <a:cubicBezTo>
                  <a:pt x="54296" y="8078"/>
                  <a:pt x="54985" y="5909"/>
                  <a:pt x="56100" y="5909"/>
                </a:cubicBezTo>
                <a:cubicBezTo>
                  <a:pt x="57273" y="5909"/>
                  <a:pt x="58125" y="8555"/>
                  <a:pt x="58677" y="11059"/>
                </a:cubicBezTo>
                <a:cubicBezTo>
                  <a:pt x="58919" y="8625"/>
                  <a:pt x="59393" y="5997"/>
                  <a:pt x="59729" y="4286"/>
                </a:cubicBezTo>
                <a:cubicBezTo>
                  <a:pt x="58356" y="1200"/>
                  <a:pt x="57231" y="1"/>
                  <a:pt x="56026" y="1"/>
                </a:cubicBezTo>
                <a:close/>
                <a:moveTo>
                  <a:pt x="69801" y="1"/>
                </a:moveTo>
                <a:cubicBezTo>
                  <a:pt x="66067" y="1"/>
                  <a:pt x="62917" y="10724"/>
                  <a:pt x="62917" y="23405"/>
                </a:cubicBezTo>
                <a:cubicBezTo>
                  <a:pt x="62917" y="37814"/>
                  <a:pt x="65836" y="48290"/>
                  <a:pt x="69859" y="48290"/>
                </a:cubicBezTo>
                <a:cubicBezTo>
                  <a:pt x="73657" y="48290"/>
                  <a:pt x="76744" y="37126"/>
                  <a:pt x="76744" y="23405"/>
                </a:cubicBezTo>
                <a:cubicBezTo>
                  <a:pt x="76744" y="10495"/>
                  <a:pt x="73631" y="1"/>
                  <a:pt x="69801" y="1"/>
                </a:cubicBezTo>
                <a:close/>
              </a:path>
            </a:pathLst>
          </a:custGeom>
          <a:solidFill>
            <a:srgbClr val="FFFFFF"/>
          </a:solidFill>
          <a:ln>
            <a:noFill/>
          </a:ln>
        </p:spPr>
        <p:txBody>
          <a:bodyPr lIns="91425" tIns="91425" rIns="91425" bIns="91425" anchor="ctr" anchorCtr="0">
            <a:noAutofit/>
          </a:bodyPr>
          <a:lstStyle/>
          <a:p>
            <a:endParaRPr/>
          </a:p>
        </p:txBody>
      </p:sp>
      <p:sp>
        <p:nvSpPr>
          <p:cNvPr id="59" name="Shape 59"/>
          <p:cNvSpPr/>
          <p:nvPr/>
        </p:nvSpPr>
        <p:spPr>
          <a:xfrm>
            <a:off x="174907" y="6554226"/>
            <a:ext cx="1411711" cy="94332"/>
          </a:xfrm>
          <a:custGeom>
            <a:avLst/>
            <a:gdLst/>
            <a:ahLst/>
            <a:cxnLst/>
            <a:rect l="0" t="0" r="0" b="0"/>
            <a:pathLst>
              <a:path w="96177" h="22928" extrusionOk="0">
                <a:moveTo>
                  <a:pt x="65504" y="2998"/>
                </a:moveTo>
                <a:cubicBezTo>
                  <a:pt x="65909" y="2998"/>
                  <a:pt x="66196" y="3122"/>
                  <a:pt x="66373" y="3369"/>
                </a:cubicBezTo>
                <a:cubicBezTo>
                  <a:pt x="66551" y="3598"/>
                  <a:pt x="66683" y="4004"/>
                  <a:pt x="66783" y="4586"/>
                </a:cubicBezTo>
                <a:cubicBezTo>
                  <a:pt x="66878" y="5150"/>
                  <a:pt x="66928" y="5767"/>
                  <a:pt x="66928" y="6491"/>
                </a:cubicBezTo>
                <a:cubicBezTo>
                  <a:pt x="66928" y="7196"/>
                  <a:pt x="66883" y="7849"/>
                  <a:pt x="66796" y="8395"/>
                </a:cubicBezTo>
                <a:cubicBezTo>
                  <a:pt x="66710" y="8960"/>
                  <a:pt x="66587" y="9365"/>
                  <a:pt x="66432" y="9665"/>
                </a:cubicBezTo>
                <a:cubicBezTo>
                  <a:pt x="66278" y="9947"/>
                  <a:pt x="65991" y="10088"/>
                  <a:pt x="65572" y="10088"/>
                </a:cubicBezTo>
                <a:lnTo>
                  <a:pt x="65258" y="10088"/>
                </a:lnTo>
                <a:cubicBezTo>
                  <a:pt x="65258" y="10088"/>
                  <a:pt x="65258" y="10088"/>
                  <a:pt x="65258" y="2998"/>
                </a:cubicBezTo>
                <a:close/>
                <a:moveTo>
                  <a:pt x="2763" y="5062"/>
                </a:moveTo>
                <a:cubicBezTo>
                  <a:pt x="2763" y="5062"/>
                  <a:pt x="2763" y="5062"/>
                  <a:pt x="3695" y="13192"/>
                </a:cubicBezTo>
                <a:lnTo>
                  <a:pt x="1898" y="13192"/>
                </a:lnTo>
                <a:cubicBezTo>
                  <a:pt x="1898" y="13192"/>
                  <a:pt x="1898" y="13192"/>
                  <a:pt x="2763" y="5062"/>
                </a:cubicBezTo>
                <a:close/>
                <a:moveTo>
                  <a:pt x="24594" y="5062"/>
                </a:moveTo>
                <a:cubicBezTo>
                  <a:pt x="24594" y="5062"/>
                  <a:pt x="24594" y="5062"/>
                  <a:pt x="25527" y="13192"/>
                </a:cubicBezTo>
                <a:lnTo>
                  <a:pt x="23730" y="13192"/>
                </a:lnTo>
                <a:cubicBezTo>
                  <a:pt x="23730" y="13192"/>
                  <a:pt x="23730" y="13192"/>
                  <a:pt x="24594" y="5062"/>
                </a:cubicBezTo>
                <a:close/>
                <a:moveTo>
                  <a:pt x="59193" y="5062"/>
                </a:moveTo>
                <a:cubicBezTo>
                  <a:pt x="59193" y="5062"/>
                  <a:pt x="59193" y="5062"/>
                  <a:pt x="60126" y="13192"/>
                </a:cubicBezTo>
                <a:lnTo>
                  <a:pt x="58329" y="13192"/>
                </a:lnTo>
                <a:cubicBezTo>
                  <a:pt x="58329" y="13192"/>
                  <a:pt x="58329" y="13192"/>
                  <a:pt x="59193" y="5062"/>
                </a:cubicBezTo>
                <a:close/>
                <a:moveTo>
                  <a:pt x="50971" y="282"/>
                </a:moveTo>
                <a:lnTo>
                  <a:pt x="50971" y="22628"/>
                </a:lnTo>
                <a:lnTo>
                  <a:pt x="54324" y="22628"/>
                </a:lnTo>
                <a:cubicBezTo>
                  <a:pt x="54324" y="22628"/>
                  <a:pt x="54324" y="22628"/>
                  <a:pt x="54324" y="19789"/>
                </a:cubicBezTo>
                <a:lnTo>
                  <a:pt x="51795" y="19789"/>
                </a:lnTo>
                <a:cubicBezTo>
                  <a:pt x="51795" y="19789"/>
                  <a:pt x="51795" y="19789"/>
                  <a:pt x="51795" y="12822"/>
                </a:cubicBezTo>
                <a:lnTo>
                  <a:pt x="54161" y="12822"/>
                </a:lnTo>
                <a:cubicBezTo>
                  <a:pt x="54161" y="12822"/>
                  <a:pt x="54161" y="12822"/>
                  <a:pt x="54161" y="9965"/>
                </a:cubicBezTo>
                <a:lnTo>
                  <a:pt x="51795" y="9965"/>
                </a:lnTo>
                <a:cubicBezTo>
                  <a:pt x="51795" y="9965"/>
                  <a:pt x="51795" y="9965"/>
                  <a:pt x="51795" y="3122"/>
                </a:cubicBezTo>
                <a:lnTo>
                  <a:pt x="54243" y="3122"/>
                </a:lnTo>
                <a:cubicBezTo>
                  <a:pt x="54243" y="3122"/>
                  <a:pt x="54243" y="3122"/>
                  <a:pt x="54243" y="282"/>
                </a:cubicBezTo>
                <a:close/>
                <a:moveTo>
                  <a:pt x="2481" y="159"/>
                </a:moveTo>
                <a:lnTo>
                  <a:pt x="1" y="22663"/>
                </a:lnTo>
                <a:lnTo>
                  <a:pt x="847" y="22663"/>
                </a:lnTo>
                <a:cubicBezTo>
                  <a:pt x="847" y="22663"/>
                  <a:pt x="847" y="22663"/>
                  <a:pt x="1571" y="16032"/>
                </a:cubicBezTo>
                <a:lnTo>
                  <a:pt x="4032" y="16032"/>
                </a:lnTo>
                <a:cubicBezTo>
                  <a:pt x="4032" y="16032"/>
                  <a:pt x="4032" y="16032"/>
                  <a:pt x="4801" y="22663"/>
                </a:cubicBezTo>
                <a:lnTo>
                  <a:pt x="5647" y="22663"/>
                </a:lnTo>
                <a:cubicBezTo>
                  <a:pt x="5647" y="22663"/>
                  <a:pt x="5647" y="22663"/>
                  <a:pt x="3058" y="159"/>
                </a:cubicBezTo>
                <a:close/>
                <a:moveTo>
                  <a:pt x="7636" y="282"/>
                </a:moveTo>
                <a:lnTo>
                  <a:pt x="7636" y="22663"/>
                </a:lnTo>
                <a:lnTo>
                  <a:pt x="11062" y="22663"/>
                </a:lnTo>
                <a:cubicBezTo>
                  <a:pt x="11062" y="22663"/>
                  <a:pt x="11062" y="22663"/>
                  <a:pt x="11062" y="19736"/>
                </a:cubicBezTo>
                <a:lnTo>
                  <a:pt x="8464" y="19736"/>
                </a:lnTo>
                <a:cubicBezTo>
                  <a:pt x="8464" y="19736"/>
                  <a:pt x="8464" y="19736"/>
                  <a:pt x="8464" y="282"/>
                </a:cubicBezTo>
                <a:close/>
                <a:moveTo>
                  <a:pt x="24312" y="159"/>
                </a:moveTo>
                <a:lnTo>
                  <a:pt x="21832" y="22663"/>
                </a:lnTo>
                <a:lnTo>
                  <a:pt x="22678" y="22663"/>
                </a:lnTo>
                <a:cubicBezTo>
                  <a:pt x="22678" y="22663"/>
                  <a:pt x="22678" y="22663"/>
                  <a:pt x="23402" y="16032"/>
                </a:cubicBezTo>
                <a:lnTo>
                  <a:pt x="25868" y="16032"/>
                </a:lnTo>
                <a:cubicBezTo>
                  <a:pt x="25868" y="16032"/>
                  <a:pt x="25868" y="16032"/>
                  <a:pt x="26633" y="22663"/>
                </a:cubicBezTo>
                <a:lnTo>
                  <a:pt x="27479" y="22663"/>
                </a:lnTo>
                <a:cubicBezTo>
                  <a:pt x="27479" y="22663"/>
                  <a:pt x="27479" y="22663"/>
                  <a:pt x="24890" y="159"/>
                </a:cubicBezTo>
                <a:close/>
                <a:moveTo>
                  <a:pt x="28239" y="282"/>
                </a:moveTo>
                <a:cubicBezTo>
                  <a:pt x="28239" y="282"/>
                  <a:pt x="28239" y="282"/>
                  <a:pt x="30373" y="10829"/>
                </a:cubicBezTo>
                <a:cubicBezTo>
                  <a:pt x="30373" y="10829"/>
                  <a:pt x="30373" y="10829"/>
                  <a:pt x="30373" y="22663"/>
                </a:cubicBezTo>
                <a:lnTo>
                  <a:pt x="31219" y="22663"/>
                </a:lnTo>
                <a:cubicBezTo>
                  <a:pt x="31219" y="22663"/>
                  <a:pt x="31219" y="22663"/>
                  <a:pt x="31219" y="10829"/>
                </a:cubicBezTo>
                <a:cubicBezTo>
                  <a:pt x="31219" y="10829"/>
                  <a:pt x="31219" y="10829"/>
                  <a:pt x="33353" y="282"/>
                </a:cubicBezTo>
                <a:lnTo>
                  <a:pt x="32347" y="282"/>
                </a:lnTo>
                <a:lnTo>
                  <a:pt x="30782" y="7990"/>
                </a:lnTo>
                <a:cubicBezTo>
                  <a:pt x="30782" y="7990"/>
                  <a:pt x="30782" y="7990"/>
                  <a:pt x="29240" y="282"/>
                </a:cubicBezTo>
                <a:close/>
                <a:moveTo>
                  <a:pt x="45124" y="282"/>
                </a:moveTo>
                <a:lnTo>
                  <a:pt x="45124" y="22663"/>
                </a:lnTo>
                <a:lnTo>
                  <a:pt x="48555" y="22663"/>
                </a:lnTo>
                <a:cubicBezTo>
                  <a:pt x="48555" y="22663"/>
                  <a:pt x="48555" y="22663"/>
                  <a:pt x="48555" y="19736"/>
                </a:cubicBezTo>
                <a:lnTo>
                  <a:pt x="45952" y="19736"/>
                </a:lnTo>
                <a:cubicBezTo>
                  <a:pt x="45952" y="19736"/>
                  <a:pt x="45952" y="19736"/>
                  <a:pt x="45952" y="282"/>
                </a:cubicBezTo>
                <a:close/>
                <a:moveTo>
                  <a:pt x="58906" y="159"/>
                </a:moveTo>
                <a:lnTo>
                  <a:pt x="56431" y="22663"/>
                </a:lnTo>
                <a:lnTo>
                  <a:pt x="57277" y="22663"/>
                </a:lnTo>
                <a:cubicBezTo>
                  <a:pt x="57277" y="22663"/>
                  <a:pt x="57277" y="22663"/>
                  <a:pt x="57996" y="16032"/>
                </a:cubicBezTo>
                <a:lnTo>
                  <a:pt x="60463" y="16032"/>
                </a:lnTo>
                <a:cubicBezTo>
                  <a:pt x="60463" y="16032"/>
                  <a:pt x="60463" y="16032"/>
                  <a:pt x="61236" y="22663"/>
                </a:cubicBezTo>
                <a:lnTo>
                  <a:pt x="62078" y="22663"/>
                </a:lnTo>
                <a:cubicBezTo>
                  <a:pt x="62078" y="22663"/>
                  <a:pt x="62078" y="22663"/>
                  <a:pt x="59493" y="159"/>
                </a:cubicBezTo>
                <a:close/>
                <a:moveTo>
                  <a:pt x="64430" y="282"/>
                </a:moveTo>
                <a:cubicBezTo>
                  <a:pt x="64430" y="282"/>
                  <a:pt x="64430" y="282"/>
                  <a:pt x="64430" y="22663"/>
                </a:cubicBezTo>
                <a:lnTo>
                  <a:pt x="65258" y="22663"/>
                </a:lnTo>
                <a:cubicBezTo>
                  <a:pt x="65258" y="22663"/>
                  <a:pt x="65258" y="22663"/>
                  <a:pt x="65258" y="12928"/>
                </a:cubicBezTo>
                <a:lnTo>
                  <a:pt x="65472" y="12928"/>
                </a:lnTo>
                <a:cubicBezTo>
                  <a:pt x="65745" y="12928"/>
                  <a:pt x="65932" y="13051"/>
                  <a:pt x="66050" y="13298"/>
                </a:cubicBezTo>
                <a:cubicBezTo>
                  <a:pt x="66164" y="13528"/>
                  <a:pt x="66291" y="13898"/>
                  <a:pt x="66432" y="14462"/>
                </a:cubicBezTo>
                <a:cubicBezTo>
                  <a:pt x="66573" y="15009"/>
                  <a:pt x="66733" y="15750"/>
                  <a:pt x="66906" y="16649"/>
                </a:cubicBezTo>
                <a:cubicBezTo>
                  <a:pt x="66906" y="16649"/>
                  <a:pt x="66906" y="16649"/>
                  <a:pt x="67179" y="18395"/>
                </a:cubicBezTo>
                <a:cubicBezTo>
                  <a:pt x="67179" y="18395"/>
                  <a:pt x="67179" y="18395"/>
                  <a:pt x="67433" y="20036"/>
                </a:cubicBezTo>
                <a:cubicBezTo>
                  <a:pt x="67433" y="20036"/>
                  <a:pt x="67433" y="20036"/>
                  <a:pt x="67597" y="20917"/>
                </a:cubicBezTo>
                <a:cubicBezTo>
                  <a:pt x="67620" y="21041"/>
                  <a:pt x="67638" y="21147"/>
                  <a:pt x="67647" y="21182"/>
                </a:cubicBezTo>
                <a:cubicBezTo>
                  <a:pt x="67647" y="21182"/>
                  <a:pt x="67647" y="21182"/>
                  <a:pt x="67897" y="22663"/>
                </a:cubicBezTo>
                <a:lnTo>
                  <a:pt x="68880" y="22663"/>
                </a:lnTo>
                <a:cubicBezTo>
                  <a:pt x="68880" y="22663"/>
                  <a:pt x="68880" y="22663"/>
                  <a:pt x="68575" y="21076"/>
                </a:cubicBezTo>
                <a:cubicBezTo>
                  <a:pt x="68457" y="20424"/>
                  <a:pt x="68289" y="19454"/>
                  <a:pt x="68089" y="18184"/>
                </a:cubicBezTo>
                <a:cubicBezTo>
                  <a:pt x="67775" y="16173"/>
                  <a:pt x="67524" y="14762"/>
                  <a:pt x="67347" y="13951"/>
                </a:cubicBezTo>
                <a:cubicBezTo>
                  <a:pt x="67169" y="13140"/>
                  <a:pt x="66992" y="12487"/>
                  <a:pt x="66805" y="12028"/>
                </a:cubicBezTo>
                <a:cubicBezTo>
                  <a:pt x="67119" y="11552"/>
                  <a:pt x="67361" y="10864"/>
                  <a:pt x="67529" y="9877"/>
                </a:cubicBezTo>
                <a:cubicBezTo>
                  <a:pt x="67697" y="8942"/>
                  <a:pt x="67779" y="7831"/>
                  <a:pt x="67779" y="6508"/>
                </a:cubicBezTo>
                <a:cubicBezTo>
                  <a:pt x="67779" y="4603"/>
                  <a:pt x="67611" y="3087"/>
                  <a:pt x="67270" y="1976"/>
                </a:cubicBezTo>
                <a:cubicBezTo>
                  <a:pt x="66924" y="847"/>
                  <a:pt x="66460" y="282"/>
                  <a:pt x="65877" y="282"/>
                </a:cubicBezTo>
                <a:close/>
                <a:moveTo>
                  <a:pt x="71237" y="282"/>
                </a:moveTo>
                <a:cubicBezTo>
                  <a:pt x="71237" y="282"/>
                  <a:pt x="71237" y="282"/>
                  <a:pt x="71237" y="22663"/>
                </a:cubicBezTo>
                <a:lnTo>
                  <a:pt x="72015" y="22663"/>
                </a:lnTo>
                <a:cubicBezTo>
                  <a:pt x="72015" y="22663"/>
                  <a:pt x="72015" y="22663"/>
                  <a:pt x="72015" y="5432"/>
                </a:cubicBezTo>
                <a:cubicBezTo>
                  <a:pt x="72015" y="5432"/>
                  <a:pt x="72015" y="5432"/>
                  <a:pt x="75874" y="22663"/>
                </a:cubicBezTo>
                <a:lnTo>
                  <a:pt x="76579" y="22663"/>
                </a:lnTo>
                <a:cubicBezTo>
                  <a:pt x="76579" y="22663"/>
                  <a:pt x="76579" y="22663"/>
                  <a:pt x="76579" y="282"/>
                </a:cubicBezTo>
                <a:lnTo>
                  <a:pt x="75796" y="282"/>
                </a:lnTo>
                <a:lnTo>
                  <a:pt x="75796" y="17672"/>
                </a:lnTo>
                <a:cubicBezTo>
                  <a:pt x="75796" y="17672"/>
                  <a:pt x="75796" y="17672"/>
                  <a:pt x="71906" y="282"/>
                </a:cubicBezTo>
                <a:close/>
                <a:moveTo>
                  <a:pt x="79523" y="282"/>
                </a:moveTo>
                <a:lnTo>
                  <a:pt x="79523" y="22663"/>
                </a:lnTo>
                <a:lnTo>
                  <a:pt x="80347" y="22663"/>
                </a:lnTo>
                <a:cubicBezTo>
                  <a:pt x="80347" y="22663"/>
                  <a:pt x="80347" y="22663"/>
                  <a:pt x="80347" y="282"/>
                </a:cubicBezTo>
                <a:close/>
                <a:moveTo>
                  <a:pt x="83345" y="282"/>
                </a:moveTo>
                <a:cubicBezTo>
                  <a:pt x="83345" y="282"/>
                  <a:pt x="83345" y="282"/>
                  <a:pt x="83345" y="22663"/>
                </a:cubicBezTo>
                <a:lnTo>
                  <a:pt x="84123" y="22663"/>
                </a:lnTo>
                <a:cubicBezTo>
                  <a:pt x="84123" y="22663"/>
                  <a:pt x="84123" y="22663"/>
                  <a:pt x="84123" y="5432"/>
                </a:cubicBezTo>
                <a:cubicBezTo>
                  <a:pt x="84123" y="5432"/>
                  <a:pt x="84123" y="5432"/>
                  <a:pt x="87986" y="22663"/>
                </a:cubicBezTo>
                <a:lnTo>
                  <a:pt x="88696" y="22663"/>
                </a:lnTo>
                <a:cubicBezTo>
                  <a:pt x="88696" y="22663"/>
                  <a:pt x="88696" y="22663"/>
                  <a:pt x="88696" y="282"/>
                </a:cubicBezTo>
                <a:lnTo>
                  <a:pt x="87909" y="282"/>
                </a:lnTo>
                <a:lnTo>
                  <a:pt x="87909" y="17672"/>
                </a:lnTo>
                <a:cubicBezTo>
                  <a:pt x="87909" y="17672"/>
                  <a:pt x="87909" y="17672"/>
                  <a:pt x="84014" y="282"/>
                </a:cubicBezTo>
                <a:close/>
                <a:moveTo>
                  <a:pt x="11995" y="282"/>
                </a:moveTo>
                <a:cubicBezTo>
                  <a:pt x="11995" y="282"/>
                  <a:pt x="11995" y="282"/>
                  <a:pt x="14320" y="22752"/>
                </a:cubicBezTo>
                <a:lnTo>
                  <a:pt x="14502" y="22752"/>
                </a:lnTo>
                <a:cubicBezTo>
                  <a:pt x="14502" y="22752"/>
                  <a:pt x="14502" y="22752"/>
                  <a:pt x="16408" y="4551"/>
                </a:cubicBezTo>
                <a:cubicBezTo>
                  <a:pt x="16408" y="4551"/>
                  <a:pt x="16408" y="4551"/>
                  <a:pt x="18297" y="22752"/>
                </a:cubicBezTo>
                <a:lnTo>
                  <a:pt x="18479" y="22752"/>
                </a:lnTo>
                <a:cubicBezTo>
                  <a:pt x="18479" y="22752"/>
                  <a:pt x="18479" y="22752"/>
                  <a:pt x="20808" y="282"/>
                </a:cubicBezTo>
                <a:lnTo>
                  <a:pt x="19985" y="282"/>
                </a:lnTo>
                <a:lnTo>
                  <a:pt x="18415" y="15715"/>
                </a:lnTo>
                <a:cubicBezTo>
                  <a:pt x="18415" y="15715"/>
                  <a:pt x="18415" y="15715"/>
                  <a:pt x="16804" y="282"/>
                </a:cubicBezTo>
                <a:lnTo>
                  <a:pt x="16022" y="282"/>
                </a:lnTo>
                <a:cubicBezTo>
                  <a:pt x="16022" y="282"/>
                  <a:pt x="16022" y="282"/>
                  <a:pt x="14415" y="15715"/>
                </a:cubicBezTo>
                <a:cubicBezTo>
                  <a:pt x="14415" y="15715"/>
                  <a:pt x="14415" y="15715"/>
                  <a:pt x="12827" y="282"/>
                </a:cubicBezTo>
                <a:close/>
                <a:moveTo>
                  <a:pt x="36925" y="0"/>
                </a:moveTo>
                <a:cubicBezTo>
                  <a:pt x="36424" y="0"/>
                  <a:pt x="36010" y="547"/>
                  <a:pt x="35696" y="1640"/>
                </a:cubicBezTo>
                <a:cubicBezTo>
                  <a:pt x="35382" y="2769"/>
                  <a:pt x="35223" y="4162"/>
                  <a:pt x="35223" y="5944"/>
                </a:cubicBezTo>
                <a:cubicBezTo>
                  <a:pt x="35223" y="7125"/>
                  <a:pt x="35305" y="8166"/>
                  <a:pt x="35473" y="9065"/>
                </a:cubicBezTo>
                <a:cubicBezTo>
                  <a:pt x="35642" y="9965"/>
                  <a:pt x="35919" y="10882"/>
                  <a:pt x="36315" y="11817"/>
                </a:cubicBezTo>
                <a:cubicBezTo>
                  <a:pt x="36315" y="11817"/>
                  <a:pt x="36315" y="11817"/>
                  <a:pt x="36943" y="13298"/>
                </a:cubicBezTo>
                <a:cubicBezTo>
                  <a:pt x="37448" y="14515"/>
                  <a:pt x="37703" y="15803"/>
                  <a:pt x="37703" y="17161"/>
                </a:cubicBezTo>
                <a:cubicBezTo>
                  <a:pt x="37703" y="18007"/>
                  <a:pt x="37616" y="18713"/>
                  <a:pt x="37444" y="19260"/>
                </a:cubicBezTo>
                <a:cubicBezTo>
                  <a:pt x="37275" y="19824"/>
                  <a:pt x="37057" y="20106"/>
                  <a:pt x="36797" y="20106"/>
                </a:cubicBezTo>
                <a:cubicBezTo>
                  <a:pt x="36210" y="20106"/>
                  <a:pt x="35696" y="18995"/>
                  <a:pt x="35246" y="16808"/>
                </a:cubicBezTo>
                <a:cubicBezTo>
                  <a:pt x="35246" y="16808"/>
                  <a:pt x="35246" y="16808"/>
                  <a:pt x="35246" y="20900"/>
                </a:cubicBezTo>
                <a:cubicBezTo>
                  <a:pt x="35715" y="22240"/>
                  <a:pt x="36238" y="22928"/>
                  <a:pt x="36807" y="22928"/>
                </a:cubicBezTo>
                <a:cubicBezTo>
                  <a:pt x="37303" y="22928"/>
                  <a:pt x="37707" y="22364"/>
                  <a:pt x="38017" y="21235"/>
                </a:cubicBezTo>
                <a:cubicBezTo>
                  <a:pt x="38326" y="20124"/>
                  <a:pt x="38481" y="18642"/>
                  <a:pt x="38481" y="16861"/>
                </a:cubicBezTo>
                <a:cubicBezTo>
                  <a:pt x="38481" y="14339"/>
                  <a:pt x="38126" y="12275"/>
                  <a:pt x="37421" y="10635"/>
                </a:cubicBezTo>
                <a:cubicBezTo>
                  <a:pt x="37421" y="10635"/>
                  <a:pt x="37421" y="10635"/>
                  <a:pt x="36793" y="9189"/>
                </a:cubicBezTo>
                <a:cubicBezTo>
                  <a:pt x="36506" y="8554"/>
                  <a:pt x="36306" y="7937"/>
                  <a:pt x="36174" y="7337"/>
                </a:cubicBezTo>
                <a:cubicBezTo>
                  <a:pt x="36047" y="6773"/>
                  <a:pt x="35983" y="6138"/>
                  <a:pt x="35983" y="5450"/>
                </a:cubicBezTo>
                <a:cubicBezTo>
                  <a:pt x="35983" y="4709"/>
                  <a:pt x="36069" y="4092"/>
                  <a:pt x="36242" y="3598"/>
                </a:cubicBezTo>
                <a:cubicBezTo>
                  <a:pt x="36420" y="3122"/>
                  <a:pt x="36638" y="2893"/>
                  <a:pt x="36911" y="2893"/>
                </a:cubicBezTo>
                <a:cubicBezTo>
                  <a:pt x="37389" y="2893"/>
                  <a:pt x="37835" y="3669"/>
                  <a:pt x="38253" y="5203"/>
                </a:cubicBezTo>
                <a:cubicBezTo>
                  <a:pt x="38253" y="5203"/>
                  <a:pt x="38253" y="5203"/>
                  <a:pt x="38253" y="1570"/>
                </a:cubicBezTo>
                <a:cubicBezTo>
                  <a:pt x="37849" y="529"/>
                  <a:pt x="37407" y="0"/>
                  <a:pt x="36925" y="0"/>
                </a:cubicBezTo>
                <a:close/>
                <a:moveTo>
                  <a:pt x="94033" y="0"/>
                </a:moveTo>
                <a:cubicBezTo>
                  <a:pt x="93137" y="0"/>
                  <a:pt x="92395" y="1111"/>
                  <a:pt x="91804" y="3334"/>
                </a:cubicBezTo>
                <a:cubicBezTo>
                  <a:pt x="91208" y="5538"/>
                  <a:pt x="90912" y="8342"/>
                  <a:pt x="90912" y="11676"/>
                </a:cubicBezTo>
                <a:cubicBezTo>
                  <a:pt x="90912" y="14850"/>
                  <a:pt x="91199" y="17531"/>
                  <a:pt x="91772" y="19665"/>
                </a:cubicBezTo>
                <a:cubicBezTo>
                  <a:pt x="92341" y="21852"/>
                  <a:pt x="93110" y="22928"/>
                  <a:pt x="94065" y="22928"/>
                </a:cubicBezTo>
                <a:cubicBezTo>
                  <a:pt x="94761" y="22928"/>
                  <a:pt x="95467" y="22328"/>
                  <a:pt x="96176" y="21129"/>
                </a:cubicBezTo>
                <a:cubicBezTo>
                  <a:pt x="96176" y="21129"/>
                  <a:pt x="96176" y="21129"/>
                  <a:pt x="96176" y="11623"/>
                </a:cubicBezTo>
                <a:lnTo>
                  <a:pt x="94243" y="11623"/>
                </a:lnTo>
                <a:lnTo>
                  <a:pt x="94243" y="14480"/>
                </a:lnTo>
                <a:lnTo>
                  <a:pt x="95353" y="14480"/>
                </a:lnTo>
                <a:cubicBezTo>
                  <a:pt x="95353" y="14480"/>
                  <a:pt x="95353" y="14480"/>
                  <a:pt x="95353" y="19171"/>
                </a:cubicBezTo>
                <a:cubicBezTo>
                  <a:pt x="95353" y="19171"/>
                  <a:pt x="95353" y="19171"/>
                  <a:pt x="95275" y="19260"/>
                </a:cubicBezTo>
                <a:cubicBezTo>
                  <a:pt x="94816" y="19842"/>
                  <a:pt x="94415" y="20141"/>
                  <a:pt x="94088" y="20141"/>
                </a:cubicBezTo>
                <a:cubicBezTo>
                  <a:pt x="93405" y="20141"/>
                  <a:pt x="92855" y="19330"/>
                  <a:pt x="92418" y="17707"/>
                </a:cubicBezTo>
                <a:cubicBezTo>
                  <a:pt x="91981" y="16103"/>
                  <a:pt x="91772" y="14021"/>
                  <a:pt x="91772" y="11482"/>
                </a:cubicBezTo>
                <a:cubicBezTo>
                  <a:pt x="91772" y="9065"/>
                  <a:pt x="91981" y="7002"/>
                  <a:pt x="92418" y="5344"/>
                </a:cubicBezTo>
                <a:cubicBezTo>
                  <a:pt x="92855" y="3686"/>
                  <a:pt x="93383" y="2840"/>
                  <a:pt x="94011" y="2840"/>
                </a:cubicBezTo>
                <a:cubicBezTo>
                  <a:pt x="94693" y="2840"/>
                  <a:pt x="95376" y="3616"/>
                  <a:pt x="96063" y="5168"/>
                </a:cubicBezTo>
                <a:cubicBezTo>
                  <a:pt x="96063" y="5168"/>
                  <a:pt x="96063" y="5168"/>
                  <a:pt x="96063" y="1923"/>
                </a:cubicBezTo>
                <a:cubicBezTo>
                  <a:pt x="95617" y="1164"/>
                  <a:pt x="95248" y="688"/>
                  <a:pt x="94957" y="388"/>
                </a:cubicBezTo>
                <a:cubicBezTo>
                  <a:pt x="94661" y="141"/>
                  <a:pt x="94352" y="0"/>
                  <a:pt x="94033" y="0"/>
                </a:cubicBezTo>
                <a:close/>
              </a:path>
            </a:pathLst>
          </a:custGeom>
          <a:solidFill>
            <a:srgbClr val="FFFFFF"/>
          </a:solidFill>
          <a:ln>
            <a:noFill/>
          </a:ln>
        </p:spPr>
        <p:txBody>
          <a:bodyPr lIns="91425" tIns="91425" rIns="91425" bIns="91425" anchor="ctr" anchorCtr="0">
            <a:noAutofit/>
          </a:body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png"/><Relationship Id="rId1" Type="http://schemas.microsoft.com/office/2007/relationships/media" Target="file:///C:\Users\bordjd\Documents\Camtasia%20Studio\ScaleOfTheUniverse\ScaleOfTheUniverse.wmv" TargetMode="External"/><Relationship Id="rId2" Type="http://schemas.openxmlformats.org/officeDocument/2006/relationships/video" Target="file:///C:\Users\bordjd\Documents\Camtasia%20Studio\ScaleOfTheUniverse\ScaleOfTheUniverse.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_tW15D2PZvwRQM&amp;tbnid=OJusTTN9IYqHIM:&amp;ved=0CAUQjRw&amp;url=http://elearning.kau.edu.sa/Pages-bl.aspx&amp;ei=DieoUbb4IMeOrQHo9YHQBg&amp;bvm=bv.47244034,d.aWM&amp;psig=AFQjCNGh0wB7IESBjDxf44qbHlO3Bm-0iQ&amp;ust=1370060897118812" TargetMode="Externa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5.xml"/><Relationship Id="rId2" Type="http://schemas.openxmlformats.org/officeDocument/2006/relationships/image" Target="../media/image5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youtu.be/7idyNIvVCis?list=PLy6xIE2-SrEkoHwjXvIz0R7QLaUQXcaI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5.xml.rels><?xml version="1.0" encoding="UTF-8" standalone="yes"?>
<Relationships xmlns="http://schemas.openxmlformats.org/package/2006/relationships"><Relationship Id="rId11" Type="http://schemas.openxmlformats.org/officeDocument/2006/relationships/image" Target="../media/image71.png"/><Relationship Id="rId12" Type="http://schemas.openxmlformats.org/officeDocument/2006/relationships/image" Target="../media/image72.png"/><Relationship Id="rId13" Type="http://schemas.openxmlformats.org/officeDocument/2006/relationships/image" Target="../media/image73.pn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s>
</file>

<file path=ppt/slides/_rels/slide56.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3.png"/><Relationship Id="rId1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2.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Xp_RRgTt1y9dGM&amp;tbnid=s9N26Ngpj7-TrM:&amp;ved=&amp;url=http://jasonfurnell.wordpress.com/2011/03/01/tell-a-story/&amp;ei=7NgPU_GGFsiD1AHvzoGYDA&amp;bvm=bv.61965928,d.dmQ&amp;psig=AFQjCNGlmf0d6tbFTnke79mpmSdDQwwjqA&amp;ust=1393633900875902" TargetMode="External"/><Relationship Id="rId3" Type="http://schemas.openxmlformats.org/officeDocument/2006/relationships/image" Target="../media/image8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3.png"/><Relationship Id="rId3" Type="http://schemas.openxmlformats.org/officeDocument/2006/relationships/image" Target="../media/image8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2.png"/></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5.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9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blended.online.ucf.edu/blendkit-course/" TargetMode="External"/><Relationship Id="rId5" Type="http://schemas.openxmlformats.org/officeDocument/2006/relationships/hyperlink" Target="http://www.unido.org/fileadmin/media/documents/pdf/tcb_roadmap_to__qualitiy_vol1.pdf" TargetMode="External"/><Relationship Id="rId6" Type="http://schemas.openxmlformats.org/officeDocument/2006/relationships/hyperlink" Target="http://www.educause.edu/library/resources/state-e-learning-higher-education-eye-toward-growth-and-increased-access" TargetMode="External"/><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WKmH0gy5C0zZjM&amp;tbnid=AXarrSfORQbJEM:&amp;ved=0CAUQjRw&amp;url=http://technologyteachingtool.blogspot.com/&amp;ei=Uy2oUbKCLtL9rAHhn4GAAg&amp;bvm=bv.47244034,d.aWM&amp;psig=AFQjCNESvDqHL4tN1uHOmRfhqVucwFiCAw&amp;ust=13700625139498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64882" y="1762125"/>
            <a:ext cx="8408376" cy="4525962"/>
          </a:xfrm>
          <a:prstGeom prst="rect">
            <a:avLst/>
          </a:prstGeom>
          <a:noFill/>
          <a:ln>
            <a:noFill/>
          </a:ln>
        </p:spPr>
        <p:txBody>
          <a:bodyPr lIns="0" tIns="0" rIns="0" bIns="0" anchor="t" anchorCtr="0">
            <a:noAutofit/>
          </a:bodyPr>
          <a:lstStyle/>
          <a:p>
            <a:pPr lvl="0" rtl="0">
              <a:buNone/>
            </a:pPr>
            <a:r>
              <a:rPr lang="en-US" sz="3000" dirty="0" smtClean="0"/>
              <a:t>Lateral Thinking </a:t>
            </a:r>
            <a:r>
              <a:rPr lang="en-US" sz="3000" dirty="0"/>
              <a:t>in </a:t>
            </a:r>
            <a:r>
              <a:rPr lang="en-US" sz="3000" dirty="0" smtClean="0"/>
              <a:t>the Age of Digital Learning</a:t>
            </a:r>
            <a:endParaRPr lang="en-US" sz="3000" dirty="0"/>
          </a:p>
          <a:p>
            <a:endParaRPr lang="en-US" sz="3000" dirty="0"/>
          </a:p>
          <a:p>
            <a:pPr lvl="0" rtl="0">
              <a:buNone/>
            </a:pPr>
            <a:r>
              <a:rPr lang="en-US" sz="3000" b="0" dirty="0"/>
              <a:t>Rob Kadel, Ph.D.</a:t>
            </a:r>
          </a:p>
          <a:p>
            <a:pPr>
              <a:buNone/>
            </a:pPr>
            <a:r>
              <a:rPr lang="en-US" sz="3000" b="0" dirty="0" smtClean="0"/>
              <a:t>University </a:t>
            </a:r>
            <a:r>
              <a:rPr lang="en-US" sz="3000" b="0" dirty="0"/>
              <a:t>of Colorado Denver</a:t>
            </a:r>
          </a:p>
        </p:txBody>
      </p:sp>
      <p:sp>
        <p:nvSpPr>
          <p:cNvPr id="137" name="Shape 137"/>
          <p:cNvSpPr txBox="1">
            <a:spLocks noGrp="1"/>
          </p:cNvSpPr>
          <p:nvPr>
            <p:ph type="title"/>
          </p:nvPr>
        </p:nvSpPr>
        <p:spPr>
          <a:xfrm>
            <a:off x="364882" y="395287"/>
            <a:ext cx="8408376" cy="1143000"/>
          </a:xfrm>
          <a:prstGeom prst="rect">
            <a:avLst/>
          </a:prstGeom>
          <a:noFill/>
          <a:ln>
            <a:noFill/>
          </a:ln>
        </p:spPr>
        <p:txBody>
          <a:bodyPr lIns="0" tIns="0" rIns="0" bIns="0" anchor="t" anchorCtr="0">
            <a:noAutofit/>
          </a:bodyPr>
          <a:lstStyle/>
          <a:p>
            <a:r>
              <a:rPr lang="en-US" sz="3600" dirty="0"/>
              <a:t>Kicking the Box</a:t>
            </a:r>
          </a:p>
        </p:txBody>
      </p:sp>
      <p:sp>
        <p:nvSpPr>
          <p:cNvPr id="2" name="Rectangle 1"/>
          <p:cNvSpPr/>
          <p:nvPr/>
        </p:nvSpPr>
        <p:spPr>
          <a:xfrm>
            <a:off x="0" y="6288087"/>
            <a:ext cx="9144000" cy="5699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solidFill>
                  <a:srgbClr val="222268"/>
                </a:solidFill>
                <a:latin typeface="Verdana" charset="0"/>
                <a:ea typeface="ＭＳ Ｐゴシック" charset="0"/>
              </a:rPr>
              <a:t>That</a:t>
            </a:r>
            <a:r>
              <a:rPr lang="ja-JP" altLang="en-US">
                <a:solidFill>
                  <a:srgbClr val="222268"/>
                </a:solidFill>
                <a:latin typeface="Verdana" charset="0"/>
                <a:ea typeface="ＭＳ Ｐゴシック" charset="0"/>
              </a:rPr>
              <a:t>’</a:t>
            </a:r>
            <a:r>
              <a:rPr lang="en-US">
                <a:solidFill>
                  <a:srgbClr val="222268"/>
                </a:solidFill>
                <a:latin typeface="Verdana" charset="0"/>
                <a:ea typeface="ＭＳ Ｐゴシック" charset="0"/>
              </a:rPr>
              <a:t>s SO 1992…</a:t>
            </a:r>
          </a:p>
        </p:txBody>
      </p:sp>
      <p:sp>
        <p:nvSpPr>
          <p:cNvPr id="3" name="Content Placeholder 2"/>
          <p:cNvSpPr>
            <a:spLocks noGrp="1"/>
          </p:cNvSpPr>
          <p:nvPr>
            <p:ph idx="1"/>
          </p:nvPr>
        </p:nvSpPr>
        <p:spPr>
          <a:xfrm>
            <a:off x="533400" y="1524000"/>
            <a:ext cx="7772400" cy="4724400"/>
          </a:xfrm>
        </p:spPr>
        <p:txBody>
          <a:bodyPr/>
          <a:lstStyle/>
          <a:p>
            <a:r>
              <a:rPr lang="en-US">
                <a:latin typeface="Verdana" charset="0"/>
                <a:ea typeface="ＭＳ Ｐゴシック" charset="0"/>
              </a:rPr>
              <a:t>What’s the best way to lecture &amp; assess my (9, 90, 900) students in class?</a:t>
            </a:r>
          </a:p>
          <a:p>
            <a:pPr lvl="1"/>
            <a:r>
              <a:rPr lang="en-US">
                <a:latin typeface="Verdana" charset="0"/>
                <a:ea typeface="ＭＳ Ｐゴシック" charset="0"/>
              </a:rPr>
              <a:t>Sincerely, 1992</a:t>
            </a:r>
          </a:p>
          <a:p>
            <a:r>
              <a:rPr lang="en-US">
                <a:latin typeface="Verdana" charset="0"/>
                <a:ea typeface="ＭＳ Ｐゴシック" charset="0"/>
              </a:rPr>
              <a:t>Education Practices:</a:t>
            </a:r>
          </a:p>
          <a:p>
            <a:pPr lvl="1"/>
            <a:r>
              <a:rPr lang="en-US">
                <a:latin typeface="Verdana" charset="0"/>
                <a:ea typeface="ＭＳ Ｐゴシック" charset="0"/>
              </a:rPr>
              <a:t>Lecture</a:t>
            </a:r>
          </a:p>
          <a:p>
            <a:pPr lvl="1"/>
            <a:r>
              <a:rPr lang="en-US">
                <a:latin typeface="Verdana" charset="0"/>
                <a:ea typeface="ＭＳ Ｐゴシック" charset="0"/>
              </a:rPr>
              <a:t>Test</a:t>
            </a:r>
          </a:p>
          <a:p>
            <a:pPr lvl="1"/>
            <a:r>
              <a:rPr lang="en-US">
                <a:latin typeface="Verdana" charset="0"/>
                <a:ea typeface="ＭＳ Ｐゴシック" charset="0"/>
              </a:rPr>
              <a:t>Read</a:t>
            </a:r>
          </a:p>
          <a:p>
            <a:pPr lvl="1"/>
            <a:r>
              <a:rPr lang="en-US">
                <a:latin typeface="Verdana" charset="0"/>
                <a:ea typeface="ＭＳ Ｐゴシック" charset="0"/>
              </a:rPr>
              <a:t>Write</a:t>
            </a:r>
          </a:p>
        </p:txBody>
      </p:sp>
      <p:pic>
        <p:nvPicPr>
          <p:cNvPr id="51205" name="Picture 5" descr="http://img2.timeinc.net/people/i/2007/specials/sexiest_man/covers/3_16_92_300x4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0" y="25908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927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fade">
                                      <p:cBhvr>
                                        <p:cTn id="23"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solidFill>
                  <a:srgbClr val="222268"/>
                </a:solidFill>
                <a:latin typeface="Verdana" charset="0"/>
                <a:ea typeface="ＭＳ Ｐゴシック" charset="0"/>
              </a:rPr>
              <a:t>That</a:t>
            </a:r>
            <a:r>
              <a:rPr lang="ja-JP" altLang="en-US">
                <a:solidFill>
                  <a:srgbClr val="222268"/>
                </a:solidFill>
                <a:latin typeface="Verdana" charset="0"/>
                <a:ea typeface="ＭＳ Ｐゴシック" charset="0"/>
              </a:rPr>
              <a:t>’</a:t>
            </a:r>
            <a:r>
              <a:rPr lang="en-US">
                <a:solidFill>
                  <a:srgbClr val="222268"/>
                </a:solidFill>
                <a:latin typeface="Verdana" charset="0"/>
                <a:ea typeface="ＭＳ Ｐゴシック" charset="0"/>
              </a:rPr>
              <a:t>s SO 2002…</a:t>
            </a:r>
          </a:p>
        </p:txBody>
      </p:sp>
      <p:sp>
        <p:nvSpPr>
          <p:cNvPr id="3" name="Content Placeholder 2"/>
          <p:cNvSpPr>
            <a:spLocks noGrp="1"/>
          </p:cNvSpPr>
          <p:nvPr>
            <p:ph idx="1"/>
          </p:nvPr>
        </p:nvSpPr>
        <p:spPr>
          <a:xfrm>
            <a:off x="533400" y="1524000"/>
            <a:ext cx="7772400" cy="4724400"/>
          </a:xfrm>
        </p:spPr>
        <p:txBody>
          <a:bodyPr/>
          <a:lstStyle/>
          <a:p>
            <a:r>
              <a:rPr lang="en-US">
                <a:latin typeface="Verdana" charset="0"/>
                <a:ea typeface="ＭＳ Ｐゴシック" charset="0"/>
              </a:rPr>
              <a:t>What’s the best way to lecture &amp; assess my (9, 90, 900) students in class?</a:t>
            </a:r>
          </a:p>
          <a:p>
            <a:pPr lvl="1"/>
            <a:r>
              <a:rPr lang="en-US">
                <a:latin typeface="Verdana" charset="0"/>
                <a:ea typeface="ＭＳ Ｐゴシック" charset="0"/>
              </a:rPr>
              <a:t>Sincerely, 1992</a:t>
            </a:r>
          </a:p>
          <a:p>
            <a:r>
              <a:rPr lang="en-US">
                <a:latin typeface="Verdana" charset="0"/>
                <a:ea typeface="ＭＳ Ｐゴシック" charset="0"/>
              </a:rPr>
              <a:t>What’s the best way to do what I normally do in the classroom online?</a:t>
            </a:r>
          </a:p>
          <a:p>
            <a:pPr lvl="1"/>
            <a:r>
              <a:rPr lang="en-US">
                <a:latin typeface="Verdana" charset="0"/>
                <a:ea typeface="ＭＳ Ｐゴシック" charset="0"/>
              </a:rPr>
              <a:t>Sincerely, 2002</a:t>
            </a:r>
          </a:p>
          <a:p>
            <a:r>
              <a:rPr lang="en-US">
                <a:latin typeface="Verdana" charset="0"/>
                <a:ea typeface="ＭＳ Ｐゴシック" charset="0"/>
              </a:rPr>
              <a:t>Education Practices:</a:t>
            </a:r>
          </a:p>
          <a:p>
            <a:pPr lvl="1"/>
            <a:r>
              <a:rPr lang="en-US">
                <a:latin typeface="Verdana" charset="0"/>
                <a:ea typeface="ＭＳ Ｐゴシック" charset="0"/>
              </a:rPr>
              <a:t>Lecture (mostly text based)</a:t>
            </a:r>
          </a:p>
          <a:p>
            <a:pPr lvl="1"/>
            <a:r>
              <a:rPr lang="en-US">
                <a:latin typeface="Verdana" charset="0"/>
                <a:ea typeface="ＭＳ Ｐゴシック" charset="0"/>
              </a:rPr>
              <a:t>Test (Auto-graded)</a:t>
            </a:r>
          </a:p>
          <a:p>
            <a:pPr lvl="1"/>
            <a:r>
              <a:rPr lang="en-US">
                <a:latin typeface="Verdana" charset="0"/>
                <a:ea typeface="ＭＳ Ｐゴシック" charset="0"/>
              </a:rPr>
              <a:t>Read (Text under glass)</a:t>
            </a:r>
          </a:p>
          <a:p>
            <a:pPr lvl="1"/>
            <a:r>
              <a:rPr lang="en-US">
                <a:latin typeface="Verdana" charset="0"/>
                <a:ea typeface="ＭＳ Ｐゴシック" charset="0"/>
              </a:rPr>
              <a:t>Write (No Change)</a:t>
            </a:r>
          </a:p>
          <a:p>
            <a:endParaRPr lang="en-US">
              <a:latin typeface="Verdana" charset="0"/>
              <a:ea typeface="ＭＳ Ｐゴシック" charset="0"/>
            </a:endParaRPr>
          </a:p>
        </p:txBody>
      </p:sp>
      <p:pic>
        <p:nvPicPr>
          <p:cNvPr id="51207" name="Picture 7" descr="http://i.cdn.turner.com/dr/teg/tsg/release/sites/default/files/imagecache/670xX/photos/noltemu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2388" y="3525838"/>
            <a:ext cx="36877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898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1207"/>
                                        </p:tgtEl>
                                        <p:attrNameLst>
                                          <p:attrName>style.visibility</p:attrName>
                                        </p:attrNameLst>
                                      </p:cBhvr>
                                      <p:to>
                                        <p:strVal val="visible"/>
                                      </p:to>
                                    </p:set>
                                    <p:animEffect transition="in" filter="fade">
                                      <p:cBhvr>
                                        <p:cTn id="17" dur="500"/>
                                        <p:tgtEl>
                                          <p:spTgt spid="51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solidFill>
                  <a:srgbClr val="222268"/>
                </a:solidFill>
                <a:latin typeface="Verdana" charset="0"/>
                <a:ea typeface="ＭＳ Ｐゴシック" charset="0"/>
              </a:rPr>
              <a:t>That</a:t>
            </a:r>
            <a:r>
              <a:rPr lang="ja-JP" altLang="en-US">
                <a:solidFill>
                  <a:srgbClr val="222268"/>
                </a:solidFill>
                <a:latin typeface="Verdana" charset="0"/>
                <a:ea typeface="ＭＳ Ｐゴシック" charset="0"/>
              </a:rPr>
              <a:t>’</a:t>
            </a:r>
            <a:r>
              <a:rPr lang="en-US">
                <a:solidFill>
                  <a:srgbClr val="222268"/>
                </a:solidFill>
                <a:latin typeface="Verdana" charset="0"/>
                <a:ea typeface="ＭＳ Ｐゴシック" charset="0"/>
              </a:rPr>
              <a:t>s SO 2012…</a:t>
            </a:r>
          </a:p>
        </p:txBody>
      </p:sp>
      <p:sp>
        <p:nvSpPr>
          <p:cNvPr id="3" name="Content Placeholder 2"/>
          <p:cNvSpPr>
            <a:spLocks noGrp="1"/>
          </p:cNvSpPr>
          <p:nvPr>
            <p:ph idx="1"/>
          </p:nvPr>
        </p:nvSpPr>
        <p:spPr>
          <a:xfrm>
            <a:off x="533400" y="1524000"/>
            <a:ext cx="7772400" cy="4724400"/>
          </a:xfrm>
        </p:spPr>
        <p:txBody>
          <a:bodyPr/>
          <a:lstStyle/>
          <a:p>
            <a:r>
              <a:rPr lang="en-US">
                <a:latin typeface="Verdana" charset="0"/>
                <a:ea typeface="ＭＳ Ｐゴシック" charset="0"/>
              </a:rPr>
              <a:t>What’s the best way to lecture &amp; assess my (9, 90, 900) students in class?</a:t>
            </a:r>
          </a:p>
          <a:p>
            <a:pPr lvl="1"/>
            <a:r>
              <a:rPr lang="en-US">
                <a:latin typeface="Verdana" charset="0"/>
                <a:ea typeface="ＭＳ Ｐゴシック" charset="0"/>
              </a:rPr>
              <a:t>Sincerely, 1992</a:t>
            </a:r>
          </a:p>
          <a:p>
            <a:r>
              <a:rPr lang="en-US">
                <a:latin typeface="Verdana" charset="0"/>
                <a:ea typeface="ＭＳ Ｐゴシック" charset="0"/>
              </a:rPr>
              <a:t>What’s the best way to do what I normally do in the classroom online?</a:t>
            </a:r>
          </a:p>
          <a:p>
            <a:pPr lvl="1"/>
            <a:r>
              <a:rPr lang="en-US">
                <a:latin typeface="Verdana" charset="0"/>
                <a:ea typeface="ＭＳ Ｐゴシック" charset="0"/>
              </a:rPr>
              <a:t>Sincerely, 2002</a:t>
            </a:r>
          </a:p>
          <a:p>
            <a:r>
              <a:rPr lang="en-US">
                <a:latin typeface="Verdana" charset="0"/>
                <a:ea typeface="ＭＳ Ｐゴシック" charset="0"/>
              </a:rPr>
              <a:t>What’s the best way to learn?</a:t>
            </a:r>
          </a:p>
          <a:p>
            <a:pPr lvl="1"/>
            <a:r>
              <a:rPr lang="en-US">
                <a:latin typeface="Verdana" charset="0"/>
                <a:ea typeface="ＭＳ Ｐゴシック" charset="0"/>
              </a:rPr>
              <a:t>Sincerely, 2012</a:t>
            </a:r>
          </a:p>
        </p:txBody>
      </p:sp>
      <p:pic>
        <p:nvPicPr>
          <p:cNvPr id="51209" name="Picture 9" descr="http://www.indiewire.com/static/dims4/INDIEWIRE/abfcf54/4102462740/thumbnail/485x341%3E/http:/d1oi7t5trwfj5d.cloudfront.net/ce/e1e130914b11e1bcc4123138165f92/file/936full-nick-nol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4395788"/>
            <a:ext cx="29511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085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1209"/>
                                        </p:tgtEl>
                                        <p:attrNameLst>
                                          <p:attrName>style.visibility</p:attrName>
                                        </p:attrNameLst>
                                      </p:cBhvr>
                                      <p:to>
                                        <p:strVal val="visible"/>
                                      </p:to>
                                    </p:set>
                                    <p:animEffect transition="in" filter="fade">
                                      <p:cBhvr>
                                        <p:cTn id="21"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descr="SAMR-model.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
        <p:nvSpPr>
          <p:cNvPr id="7" name="7-Point Star 6"/>
          <p:cNvSpPr>
            <a:spLocks/>
          </p:cNvSpPr>
          <p:nvPr/>
        </p:nvSpPr>
        <p:spPr bwMode="auto">
          <a:xfrm>
            <a:off x="7162800" y="3810000"/>
            <a:ext cx="914400" cy="762000"/>
          </a:xfrm>
          <a:custGeom>
            <a:avLst/>
            <a:gdLst>
              <a:gd name="T0" fmla="*/ -2 w 914400"/>
              <a:gd name="T1" fmla="*/ 490047 h 762000"/>
              <a:gd name="T2" fmla="*/ 140807 w 914400"/>
              <a:gd name="T3" fmla="*/ 339124 h 762000"/>
              <a:gd name="T4" fmla="*/ 90554 w 914400"/>
              <a:gd name="T5" fmla="*/ 150924 h 762000"/>
              <a:gd name="T6" fmla="*/ 316393 w 914400"/>
              <a:gd name="T7" fmla="*/ 150924 h 762000"/>
              <a:gd name="T8" fmla="*/ 457200 w 914400"/>
              <a:gd name="T9" fmla="*/ 0 h 762000"/>
              <a:gd name="T10" fmla="*/ 598007 w 914400"/>
              <a:gd name="T11" fmla="*/ 150924 h 762000"/>
              <a:gd name="T12" fmla="*/ 823846 w 914400"/>
              <a:gd name="T13" fmla="*/ 150924 h 762000"/>
              <a:gd name="T14" fmla="*/ 773593 w 914400"/>
              <a:gd name="T15" fmla="*/ 339124 h 762000"/>
              <a:gd name="T16" fmla="*/ 914402 w 914400"/>
              <a:gd name="T17" fmla="*/ 490047 h 762000"/>
              <a:gd name="T18" fmla="*/ 710927 w 914400"/>
              <a:gd name="T19" fmla="*/ 573804 h 762000"/>
              <a:gd name="T20" fmla="*/ 660672 w 914400"/>
              <a:gd name="T21" fmla="*/ 762004 h 762000"/>
              <a:gd name="T22" fmla="*/ 457200 w 914400"/>
              <a:gd name="T23" fmla="*/ 678246 h 762000"/>
              <a:gd name="T24" fmla="*/ 253728 w 914400"/>
              <a:gd name="T25" fmla="*/ 762004 h 762000"/>
              <a:gd name="T26" fmla="*/ 203473 w 914400"/>
              <a:gd name="T27" fmla="*/ 573804 h 762000"/>
              <a:gd name="T28" fmla="*/ -2 w 914400"/>
              <a:gd name="T29" fmla="*/ 490047 h 76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4400" h="762000">
                <a:moveTo>
                  <a:pt x="-2" y="490047"/>
                </a:moveTo>
                <a:lnTo>
                  <a:pt x="140807" y="339124"/>
                </a:lnTo>
                <a:lnTo>
                  <a:pt x="90554" y="150924"/>
                </a:lnTo>
                <a:lnTo>
                  <a:pt x="316393" y="150924"/>
                </a:lnTo>
                <a:lnTo>
                  <a:pt x="457200" y="0"/>
                </a:lnTo>
                <a:lnTo>
                  <a:pt x="598007" y="150924"/>
                </a:lnTo>
                <a:lnTo>
                  <a:pt x="823846" y="150924"/>
                </a:lnTo>
                <a:lnTo>
                  <a:pt x="773593" y="339124"/>
                </a:lnTo>
                <a:lnTo>
                  <a:pt x="914402" y="490047"/>
                </a:lnTo>
                <a:lnTo>
                  <a:pt x="710927" y="573804"/>
                </a:lnTo>
                <a:lnTo>
                  <a:pt x="660672" y="762004"/>
                </a:lnTo>
                <a:lnTo>
                  <a:pt x="457200" y="678246"/>
                </a:lnTo>
                <a:lnTo>
                  <a:pt x="253728" y="762004"/>
                </a:lnTo>
                <a:lnTo>
                  <a:pt x="203473" y="573804"/>
                </a:lnTo>
                <a:lnTo>
                  <a:pt x="-2" y="490047"/>
                </a:lnTo>
                <a:close/>
              </a:path>
            </a:pathLst>
          </a:custGeom>
          <a:gradFill rotWithShape="1">
            <a:gsLst>
              <a:gs pos="0">
                <a:srgbClr val="85AAAD"/>
              </a:gs>
              <a:gs pos="80000">
                <a:srgbClr val="AFDEE2"/>
              </a:gs>
              <a:gs pos="100000">
                <a:srgbClr val="AFE0E4"/>
              </a:gs>
            </a:gsLst>
            <a:lin ang="16200000"/>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endParaRPr lang="en-US"/>
          </a:p>
        </p:txBody>
      </p:sp>
      <p:pic>
        <p:nvPicPr>
          <p:cNvPr id="27652" name="Picture 8" descr="OnLearn_TIDA_thumb_08.jpg"/>
          <p:cNvPicPr>
            <a:picLocks noChangeAspect="1"/>
          </p:cNvPicPr>
          <p:nvPr/>
        </p:nvPicPr>
        <p:blipFill>
          <a:blip r:embed="rId4" cstate="email">
            <a:alphaModFix amt="22000"/>
            <a:extLst>
              <a:ext uri="{28A0092B-C50C-407E-A947-70E740481C1C}">
                <a14:useLocalDpi xmlns:a14="http://schemas.microsoft.com/office/drawing/2010/main"/>
              </a:ext>
            </a:extLst>
          </a:blip>
          <a:srcRect/>
          <a:stretch>
            <a:fillRect/>
          </a:stretch>
        </p:blipFill>
        <p:spPr bwMode="auto">
          <a:xfrm>
            <a:off x="8001000" y="93663"/>
            <a:ext cx="1066800" cy="933450"/>
          </a:xfrm>
          <a:prstGeom prst="rect">
            <a:avLst/>
          </a:prstGeom>
          <a:blipFill dpi="0" rotWithShape="1">
            <a:blip r:embed="rId4" cstate="email">
              <a:alphaModFix amt="22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p:txBody>
          <a:bodyPr>
            <a:normAutofit fontScale="90000"/>
          </a:bodyPr>
          <a:lstStyle/>
          <a:p>
            <a:pPr>
              <a:defRPr/>
            </a:pPr>
            <a:r>
              <a:rPr lang="en-US" dirty="0" smtClean="0">
                <a:latin typeface="Century Gothic"/>
                <a:cs typeface="Century Gothic"/>
              </a:rPr>
              <a:t>SAMR Model </a:t>
            </a:r>
            <a:r>
              <a:rPr lang="en-US" sz="2700" dirty="0" smtClean="0">
                <a:latin typeface="Century Gothic"/>
                <a:cs typeface="Century Gothic"/>
              </a:rPr>
              <a:t>of </a:t>
            </a:r>
            <a:r>
              <a:rPr lang="en-US" sz="2700" dirty="0">
                <a:latin typeface="Century Gothic"/>
                <a:cs typeface="Century Gothic"/>
              </a:rPr>
              <a:t>T</a:t>
            </a:r>
            <a:r>
              <a:rPr lang="en-US" sz="2700" dirty="0" smtClean="0">
                <a:latin typeface="Century Gothic"/>
                <a:cs typeface="Century Gothic"/>
              </a:rPr>
              <a:t>echnology </a:t>
            </a:r>
            <a:r>
              <a:rPr lang="en-US" sz="2700" dirty="0">
                <a:latin typeface="Century Gothic"/>
                <a:cs typeface="Century Gothic"/>
              </a:rPr>
              <a:t>I</a:t>
            </a:r>
            <a:r>
              <a:rPr lang="en-US" sz="2700" dirty="0" smtClean="0">
                <a:latin typeface="Century Gothic"/>
                <a:cs typeface="Century Gothic"/>
              </a:rPr>
              <a:t>ntegration (</a:t>
            </a:r>
            <a:r>
              <a:rPr lang="en-US" sz="2700" dirty="0" err="1" smtClean="0">
                <a:latin typeface="Century Gothic"/>
                <a:cs typeface="Century Gothic"/>
              </a:rPr>
              <a:t>Puentedura</a:t>
            </a:r>
            <a:r>
              <a:rPr lang="en-US" sz="2700" dirty="0" smtClean="0">
                <a:latin typeface="Century Gothic"/>
                <a:cs typeface="Century Gothic"/>
              </a:rPr>
              <a:t>)</a:t>
            </a:r>
            <a:endParaRPr lang="en-US" sz="2700" dirty="0">
              <a:latin typeface="Century Gothic"/>
              <a:cs typeface="Century Gothic"/>
            </a:endParaRPr>
          </a:p>
        </p:txBody>
      </p:sp>
    </p:spTree>
    <p:extLst>
      <p:ext uri="{BB962C8B-B14F-4D97-AF65-F5344CB8AC3E}">
        <p14:creationId xmlns:p14="http://schemas.microsoft.com/office/powerpoint/2010/main" val="41890808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Connecting an Eco-System</a:t>
            </a:r>
            <a:endParaRPr lang="en-US" dirty="0">
              <a:ea typeface="MS PGothic" pitchFamily="34" charset="-128"/>
            </a:endParaRPr>
          </a:p>
        </p:txBody>
      </p:sp>
      <p:pic>
        <p:nvPicPr>
          <p:cNvPr id="4" name="ScaleOfTheUniverse.wm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304800" y="1676400"/>
            <a:ext cx="8540750" cy="3789363"/>
          </a:xfrm>
        </p:spPr>
      </p:pic>
    </p:spTree>
    <p:extLst>
      <p:ext uri="{BB962C8B-B14F-4D97-AF65-F5344CB8AC3E}">
        <p14:creationId xmlns:p14="http://schemas.microsoft.com/office/powerpoint/2010/main" val="4020466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6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Instructional Design</a:t>
            </a:r>
            <a:endParaRPr lang="en-US" dirty="0"/>
          </a:p>
        </p:txBody>
      </p:sp>
      <p:pic>
        <p:nvPicPr>
          <p:cNvPr id="29699" name="Picture 4" descr="http://www.webandelearning.com/wp-content/uploads/2013/03/ADDI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67075"/>
            <a:ext cx="50292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trainsmartinc.com/wp-content/uploads/2013/11/ts-id-graph.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026025" y="76200"/>
            <a:ext cx="3965575" cy="3779838"/>
          </a:xfrm>
          <a:noFill/>
        </p:spPr>
      </p:pic>
    </p:spTree>
    <p:extLst>
      <p:ext uri="{BB962C8B-B14F-4D97-AF65-F5344CB8AC3E}">
        <p14:creationId xmlns:p14="http://schemas.microsoft.com/office/powerpoint/2010/main" val="15834121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lang="en-US" altLang="en-US" dirty="0" smtClean="0"/>
              <a:t>Learning Design</a:t>
            </a:r>
          </a:p>
        </p:txBody>
      </p:sp>
      <p:graphicFrame>
        <p:nvGraphicFramePr>
          <p:cNvPr id="6" name="Content Placeholder 5"/>
          <p:cNvGraphicFramePr>
            <a:graphicFrameLocks noGrp="1"/>
          </p:cNvGraphicFramePr>
          <p:nvPr>
            <p:ph idx="1"/>
          </p:nvPr>
        </p:nvGraphicFramePr>
        <p:xfrm>
          <a:off x="228600" y="1219200"/>
          <a:ext cx="8610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9506" name="Picture 2" descr="http://www.securestate.com/images/servicesimages/forensic%20analysi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 y="1073150"/>
            <a:ext cx="23653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4" descr="http://www.allpsychologycareers.com/imagesvr_ce/0001/cognitive-psychology.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2825" y="1600200"/>
            <a:ext cx="1527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descr="http://www.atomicmeme.com/_imgs/about/explorer.pn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9688" y="4419600"/>
            <a:ext cx="1871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descr="http://media-cache-ak0.pinimg.com/736x/9a/76/3f/9a763f929fcf024764c2cc503e55f82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19800" y="4495800"/>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899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fade">
                                      <p:cBhvr>
                                        <p:cTn id="7" dur="500"/>
                                        <p:tgtEl>
                                          <p:spTgt spid="149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6"/>
                                        </p:tgtEl>
                                        <p:attrNameLst>
                                          <p:attrName>style.visibility</p:attrName>
                                        </p:attrNameLst>
                                      </p:cBhvr>
                                      <p:to>
                                        <p:strVal val="visible"/>
                                      </p:to>
                                    </p:set>
                                    <p:animEffect transition="in" filter="fade">
                                      <p:cBhvr>
                                        <p:cTn id="12" dur="500"/>
                                        <p:tgtEl>
                                          <p:spTgt spid="149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8"/>
                                        </p:tgtEl>
                                        <p:attrNameLst>
                                          <p:attrName>style.visibility</p:attrName>
                                        </p:attrNameLst>
                                      </p:cBhvr>
                                      <p:to>
                                        <p:strVal val="visible"/>
                                      </p:to>
                                    </p:set>
                                    <p:animEffect transition="in" filter="fade">
                                      <p:cBhvr>
                                        <p:cTn id="17" dur="500"/>
                                        <p:tgtEl>
                                          <p:spTgt spid="149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9512"/>
                                        </p:tgtEl>
                                        <p:attrNameLst>
                                          <p:attrName>style.visibility</p:attrName>
                                        </p:attrNameLst>
                                      </p:cBhvr>
                                      <p:to>
                                        <p:strVal val="visible"/>
                                      </p:to>
                                    </p:set>
                                    <p:animEffect transition="in" filter="fade">
                                      <p:cBhvr>
                                        <p:cTn id="22" dur="5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Effective Instructional Practices</a:t>
            </a:r>
            <a:endParaRPr lang="en-US" dirty="0"/>
          </a:p>
        </p:txBody>
      </p:sp>
      <p:sp>
        <p:nvSpPr>
          <p:cNvPr id="31747" name="Content Placeholder 2"/>
          <p:cNvSpPr>
            <a:spLocks noGrp="1"/>
          </p:cNvSpPr>
          <p:nvPr>
            <p:ph idx="1"/>
          </p:nvPr>
        </p:nvSpPr>
        <p:spPr/>
        <p:txBody>
          <a:bodyPr/>
          <a:lstStyle/>
          <a:p>
            <a:r>
              <a:rPr lang="en-US">
                <a:latin typeface="Verdana" charset="0"/>
                <a:ea typeface="ＭＳ Ｐゴシック" charset="0"/>
              </a:rPr>
              <a:t>Content Creation</a:t>
            </a:r>
          </a:p>
          <a:p>
            <a:r>
              <a:rPr lang="en-US">
                <a:latin typeface="Verdana" charset="0"/>
                <a:ea typeface="ＭＳ Ｐゴシック" charset="0"/>
              </a:rPr>
              <a:t>Easy Document Storage &amp; Retrieval</a:t>
            </a:r>
          </a:p>
          <a:p>
            <a:r>
              <a:rPr lang="en-US">
                <a:latin typeface="Verdana" charset="0"/>
                <a:ea typeface="ＭＳ Ｐゴシック" charset="0"/>
              </a:rPr>
              <a:t>Reiteration of Ideas</a:t>
            </a:r>
          </a:p>
          <a:p>
            <a:r>
              <a:rPr lang="en-US">
                <a:latin typeface="Verdana" charset="0"/>
                <a:ea typeface="ＭＳ Ｐゴシック" charset="0"/>
              </a:rPr>
              <a:t>Collaboration</a:t>
            </a:r>
          </a:p>
          <a:p>
            <a:r>
              <a:rPr lang="en-US">
                <a:latin typeface="Verdana" charset="0"/>
                <a:ea typeface="ＭＳ Ｐゴシック" charset="0"/>
              </a:rPr>
              <a:t>Extending the Conversation</a:t>
            </a:r>
          </a:p>
          <a:p>
            <a:r>
              <a:rPr lang="en-US">
                <a:latin typeface="Verdana" charset="0"/>
                <a:ea typeface="ＭＳ Ｐゴシック" charset="0"/>
              </a:rPr>
              <a:t>Creating Connection</a:t>
            </a:r>
          </a:p>
          <a:p>
            <a:r>
              <a:rPr lang="en-US">
                <a:latin typeface="Verdana" charset="0"/>
                <a:ea typeface="ＭＳ Ｐゴシック" charset="0"/>
              </a:rPr>
              <a:t>Do first…</a:t>
            </a:r>
          </a:p>
          <a:p>
            <a:endParaRPr lang="en-US">
              <a:latin typeface="Verdana" charset="0"/>
              <a:ea typeface="ＭＳ Ｐゴシック" charset="0"/>
            </a:endParaRPr>
          </a:p>
        </p:txBody>
      </p:sp>
      <p:pic>
        <p:nvPicPr>
          <p:cNvPr id="31748" name="Picture 5" descr="http://upload.wikimedia.org/wikipedia/commons/d/d5/Blended-learning-methodolo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0350" y="4038600"/>
            <a:ext cx="2381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037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altLang="en-US" dirty="0">
                <a:solidFill>
                  <a:srgbClr val="222268"/>
                </a:solidFill>
                <a:latin typeface="Verdana" charset="0"/>
                <a:ea typeface="ＭＳ Ｐゴシック" charset="0"/>
              </a:rPr>
              <a:t>“</a:t>
            </a:r>
            <a:r>
              <a:rPr lang="en-US" dirty="0">
                <a:solidFill>
                  <a:srgbClr val="222268"/>
                </a:solidFill>
                <a:latin typeface="Verdana" charset="0"/>
                <a:ea typeface="ＭＳ Ｐゴシック" charset="0"/>
              </a:rPr>
              <a:t>Great City</a:t>
            </a:r>
            <a:r>
              <a:rPr lang="ja-JP" altLang="en-US" dirty="0">
                <a:solidFill>
                  <a:srgbClr val="222268"/>
                </a:solidFill>
                <a:latin typeface="Verdana" charset="0"/>
                <a:ea typeface="ＭＳ Ｐゴシック" charset="0"/>
              </a:rPr>
              <a:t>”</a:t>
            </a:r>
            <a:r>
              <a:rPr lang="en-US" dirty="0">
                <a:solidFill>
                  <a:srgbClr val="222268"/>
                </a:solidFill>
                <a:latin typeface="Verdana" charset="0"/>
                <a:ea typeface="ＭＳ Ｐゴシック" charset="0"/>
              </a:rPr>
              <a:t> (Chengdu </a:t>
            </a:r>
            <a:r>
              <a:rPr lang="en-US" dirty="0" err="1">
                <a:solidFill>
                  <a:srgbClr val="222268"/>
                </a:solidFill>
                <a:latin typeface="Verdana" charset="0"/>
                <a:ea typeface="ＭＳ Ｐゴシック" charset="0"/>
              </a:rPr>
              <a:t>Tianfu</a:t>
            </a:r>
            <a:r>
              <a:rPr lang="en-US" dirty="0">
                <a:solidFill>
                  <a:srgbClr val="222268"/>
                </a:solidFill>
                <a:latin typeface="Verdana" charset="0"/>
                <a:ea typeface="ＭＳ Ｐゴシック" charset="0"/>
              </a:rPr>
              <a:t>)</a:t>
            </a:r>
          </a:p>
        </p:txBody>
      </p:sp>
      <p:pic>
        <p:nvPicPr>
          <p:cNvPr id="32771" name="Content Placeholder 6"/>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914400" y="1462088"/>
            <a:ext cx="7010400" cy="4792662"/>
          </a:xfrm>
        </p:spPr>
      </p:pic>
    </p:spTree>
    <p:extLst>
      <p:ext uri="{BB962C8B-B14F-4D97-AF65-F5344CB8AC3E}">
        <p14:creationId xmlns:p14="http://schemas.microsoft.com/office/powerpoint/2010/main" val="15869302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80,000 people / .5 </a:t>
            </a:r>
            <a:r>
              <a:rPr lang="en-US" dirty="0" err="1" smtClean="0"/>
              <a:t>sq</a:t>
            </a:r>
            <a:r>
              <a:rPr lang="en-US" dirty="0" smtClean="0"/>
              <a:t> mile </a:t>
            </a:r>
            <a:endParaRPr lang="en-US" dirty="0"/>
          </a:p>
        </p:txBody>
      </p:sp>
      <p:pic>
        <p:nvPicPr>
          <p:cNvPr id="5" name="Content Placeholder 4" descr="great_city_master_plan.jpg"/>
          <p:cNvPicPr>
            <a:picLocks noGrp="1" noChangeAspect="1"/>
          </p:cNvPicPr>
          <p:nvPr>
            <p:ph idx="1"/>
          </p:nvPr>
        </p:nvPicPr>
        <p:blipFill>
          <a:blip r:embed="rId3" cstate="email">
            <a:extLst>
              <a:ext uri="{28A0092B-C50C-407E-A947-70E740481C1C}">
                <a14:useLocalDpi xmlns:a14="http://schemas.microsoft.com/office/drawing/2010/main"/>
              </a:ext>
            </a:extLst>
          </a:blip>
          <a:srcRect l="-43653" r="-43653"/>
          <a:stretch>
            <a:fillRect/>
          </a:stretch>
        </p:blipFill>
        <p:spPr>
          <a:xfrm>
            <a:off x="-317090" y="1204495"/>
            <a:ext cx="9308690" cy="5334000"/>
          </a:xfrm>
          <a:prstGeom prst="rect">
            <a:avLst/>
          </a:prstGeom>
        </p:spPr>
      </p:pic>
    </p:spTree>
    <p:extLst>
      <p:ext uri="{BB962C8B-B14F-4D97-AF65-F5344CB8AC3E}">
        <p14:creationId xmlns:p14="http://schemas.microsoft.com/office/powerpoint/2010/main" val="1924843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757133" y="433650"/>
            <a:ext cx="7629733" cy="5723338"/>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100% Green</a:t>
            </a:r>
            <a:endParaRPr lang="en-US" dirty="0"/>
          </a:p>
        </p:txBody>
      </p:sp>
      <p:pic>
        <p:nvPicPr>
          <p:cNvPr id="34819"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4038600" y="2971800"/>
            <a:ext cx="5000625" cy="3333750"/>
          </a:xfrm>
        </p:spPr>
      </p:pic>
      <p:pic>
        <p:nvPicPr>
          <p:cNvPr id="4" name="Content Placeholder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4800" y="1152525"/>
            <a:ext cx="5000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738217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60% less CO2 / 89% less waste</a:t>
            </a:r>
            <a:endParaRPr lang="en-US" dirty="0"/>
          </a:p>
        </p:txBody>
      </p:sp>
      <p:pic>
        <p:nvPicPr>
          <p:cNvPr id="35843"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66800" y="1676400"/>
            <a:ext cx="6945313" cy="3929063"/>
          </a:xfrm>
        </p:spPr>
      </p:pic>
    </p:spTree>
    <p:extLst>
      <p:ext uri="{BB962C8B-B14F-4D97-AF65-F5344CB8AC3E}">
        <p14:creationId xmlns:p14="http://schemas.microsoft.com/office/powerpoint/2010/main" val="24551868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defRPr/>
            </a:pPr>
            <a:r>
              <a:rPr lang="en-US" dirty="0"/>
              <a:t>Chengdu </a:t>
            </a:r>
            <a:r>
              <a:rPr lang="en-US" dirty="0" err="1"/>
              <a:t>Tianfu</a:t>
            </a:r>
            <a:r>
              <a:rPr lang="en-US" dirty="0"/>
              <a:t> </a:t>
            </a:r>
            <a:r>
              <a:rPr lang="en-US" dirty="0" smtClean="0"/>
              <a:t>District: 0 New Schools</a:t>
            </a:r>
            <a:endParaRPr lang="en-US" dirty="0"/>
          </a:p>
        </p:txBody>
      </p:sp>
      <p:pic>
        <p:nvPicPr>
          <p:cNvPr id="36867" name="Picture 2" descr="http://1.bp.blogspot.com/_z-3QNUu7G_E/TMHM699Wk5I/AAAAAAAALWA/9NBOU0UskLw/s1600/Picture1.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6200" y="914400"/>
            <a:ext cx="8991600" cy="5394325"/>
          </a:xfrm>
          <a:noFill/>
        </p:spPr>
      </p:pic>
    </p:spTree>
    <p:extLst>
      <p:ext uri="{BB962C8B-B14F-4D97-AF65-F5344CB8AC3E}">
        <p14:creationId xmlns:p14="http://schemas.microsoft.com/office/powerpoint/2010/main" val="16255546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defRPr/>
            </a:pPr>
            <a:r>
              <a:rPr lang="en-US" dirty="0" smtClean="0"/>
              <a:t>What Matters for Education in the Future?</a:t>
            </a:r>
            <a:endParaRPr lang="en-US" dirty="0"/>
          </a:p>
        </p:txBody>
      </p:sp>
      <p:sp>
        <p:nvSpPr>
          <p:cNvPr id="37891" name="Content Placeholder 2"/>
          <p:cNvSpPr>
            <a:spLocks noGrp="1"/>
          </p:cNvSpPr>
          <p:nvPr>
            <p:ph idx="1"/>
          </p:nvPr>
        </p:nvSpPr>
        <p:spPr>
          <a:xfrm>
            <a:off x="685800" y="1219200"/>
            <a:ext cx="7772400" cy="4724400"/>
          </a:xfrm>
        </p:spPr>
        <p:txBody>
          <a:bodyPr/>
          <a:lstStyle/>
          <a:p>
            <a:r>
              <a:rPr lang="en-US" sz="2000" dirty="0">
                <a:latin typeface="Verdana" charset="0"/>
                <a:ea typeface="ＭＳ Ｐゴシック" charset="0"/>
              </a:rPr>
              <a:t>Performance </a:t>
            </a:r>
            <a:r>
              <a:rPr lang="en-US" sz="2000" dirty="0" smtClean="0">
                <a:latin typeface="Verdana" charset="0"/>
                <a:ea typeface="ＭＳ Ｐゴシック" charset="0"/>
              </a:rPr>
              <a:t>vs. </a:t>
            </a:r>
            <a:r>
              <a:rPr lang="en-US" sz="2000" dirty="0">
                <a:latin typeface="Verdana" charset="0"/>
                <a:ea typeface="ＭＳ Ｐゴシック" charset="0"/>
              </a:rPr>
              <a:t>age</a:t>
            </a:r>
          </a:p>
          <a:p>
            <a:r>
              <a:rPr lang="en-US" sz="2000" dirty="0">
                <a:latin typeface="Verdana" charset="0"/>
                <a:ea typeface="ＭＳ Ｐゴシック" charset="0"/>
              </a:rPr>
              <a:t>Varied assessment / authentic / peer</a:t>
            </a:r>
          </a:p>
          <a:p>
            <a:r>
              <a:rPr lang="en-US" sz="2000" dirty="0">
                <a:latin typeface="Verdana" charset="0"/>
                <a:ea typeface="ＭＳ Ｐゴシック" charset="0"/>
              </a:rPr>
              <a:t>Multi-modal / Multi-nodal learning</a:t>
            </a:r>
          </a:p>
          <a:p>
            <a:r>
              <a:rPr lang="en-US" sz="2000" dirty="0">
                <a:latin typeface="Verdana" charset="0"/>
                <a:ea typeface="ＭＳ Ｐゴシック" charset="0"/>
              </a:rPr>
              <a:t>Curriculum integration / multi-disciplinary</a:t>
            </a:r>
          </a:p>
          <a:p>
            <a:r>
              <a:rPr lang="en-US" sz="2000" dirty="0">
                <a:latin typeface="Verdana" charset="0"/>
                <a:ea typeface="ＭＳ Ｐゴシック" charset="0"/>
              </a:rPr>
              <a:t>Connecting people across ages, disciplines, levels, etc.</a:t>
            </a:r>
          </a:p>
          <a:p>
            <a:r>
              <a:rPr lang="en-US" sz="2000" dirty="0">
                <a:latin typeface="Verdana" charset="0"/>
                <a:ea typeface="ＭＳ Ｐゴシック" charset="0"/>
              </a:rPr>
              <a:t>Improving learning skills </a:t>
            </a:r>
            <a:r>
              <a:rPr lang="en-US" sz="2000" dirty="0">
                <a:latin typeface="Verdana" charset="0"/>
                <a:ea typeface="ＭＳ Ｐゴシック" charset="0"/>
                <a:sym typeface="Wingdings" charset="0"/>
              </a:rPr>
              <a:t> critical thinking / problem solving  Finding &amp; evaluating information</a:t>
            </a:r>
          </a:p>
          <a:p>
            <a:r>
              <a:rPr lang="en-US" sz="2000" dirty="0">
                <a:latin typeface="Verdana" charset="0"/>
                <a:ea typeface="ＭＳ Ｐゴシック" charset="0"/>
                <a:sym typeface="Wingdings" charset="0"/>
              </a:rPr>
              <a:t>Open spaces (break down the walls)</a:t>
            </a:r>
          </a:p>
          <a:p>
            <a:r>
              <a:rPr lang="en-US" sz="2000" dirty="0">
                <a:latin typeface="Verdana" charset="0"/>
                <a:ea typeface="ＭＳ Ｐゴシック" charset="0"/>
              </a:rPr>
              <a:t>Student centric models</a:t>
            </a:r>
          </a:p>
          <a:p>
            <a:r>
              <a:rPr lang="en-US" sz="2000" dirty="0">
                <a:latin typeface="Verdana" charset="0"/>
                <a:ea typeface="ＭＳ Ｐゴシック" charset="0"/>
              </a:rPr>
              <a:t>Using “non-educators” as models, informants, </a:t>
            </a:r>
            <a:r>
              <a:rPr lang="en-US" sz="2000" dirty="0" err="1">
                <a:latin typeface="Verdana" charset="0"/>
                <a:ea typeface="ＭＳ Ｐゴシック" charset="0"/>
              </a:rPr>
              <a:t>etc</a:t>
            </a:r>
            <a:endParaRPr lang="en-US" sz="2000" dirty="0">
              <a:latin typeface="Verdana" charset="0"/>
              <a:ea typeface="ＭＳ Ｐゴシック" charset="0"/>
            </a:endParaRPr>
          </a:p>
          <a:p>
            <a:r>
              <a:rPr lang="en-US" sz="2000" dirty="0">
                <a:latin typeface="Verdana" charset="0"/>
                <a:ea typeface="ＭＳ Ｐゴシック" charset="0"/>
              </a:rPr>
              <a:t>Different collections of education (outside of a school)</a:t>
            </a:r>
          </a:p>
          <a:p>
            <a:r>
              <a:rPr lang="en-US" sz="2000" dirty="0">
                <a:latin typeface="Verdana" charset="0"/>
                <a:ea typeface="ＭＳ Ｐゴシック" charset="0"/>
              </a:rPr>
              <a:t>Support: Technical, Learning, etc.</a:t>
            </a:r>
          </a:p>
          <a:p>
            <a:r>
              <a:rPr lang="en-US" sz="2000" dirty="0">
                <a:latin typeface="Verdana" charset="0"/>
                <a:ea typeface="ＭＳ Ｐゴシック" charset="0"/>
              </a:rPr>
              <a:t>Connect all levels better</a:t>
            </a:r>
          </a:p>
        </p:txBody>
      </p:sp>
    </p:spTree>
    <p:extLst>
      <p:ext uri="{BB962C8B-B14F-4D97-AF65-F5344CB8AC3E}">
        <p14:creationId xmlns:p14="http://schemas.microsoft.com/office/powerpoint/2010/main" val="1251505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789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7891">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7891">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7891">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7891">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7891">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37891">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7891">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378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23813"/>
            <a:ext cx="7772400" cy="1066800"/>
          </a:xfrm>
        </p:spPr>
        <p:txBody>
          <a:bodyPr/>
          <a:lstStyle/>
          <a:p>
            <a:pPr>
              <a:defRPr/>
            </a:pPr>
            <a:r>
              <a:rPr lang="en-US" smtClean="0">
                <a:ea typeface="+mj-ea"/>
              </a:rPr>
              <a:t>TSDRA</a:t>
            </a:r>
          </a:p>
        </p:txBody>
      </p:sp>
      <p:pic>
        <p:nvPicPr>
          <p:cNvPr id="389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295400"/>
            <a:ext cx="4419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546239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a:defRPr/>
            </a:pPr>
            <a:r>
              <a:rPr lang="en-US" altLang="en-US" smtClean="0">
                <a:ea typeface="MS PGothic" pitchFamily="34" charset="-128"/>
              </a:rPr>
              <a:t>Dan Meyer: Compelling Questions</a:t>
            </a:r>
          </a:p>
        </p:txBody>
      </p:sp>
      <p:pic>
        <p:nvPicPr>
          <p:cNvPr id="39939" name="Picture 2" descr="http://revolution-computing.typepad.com/.a/6a010534b1db25970b0120a59a43cb970b-800wi"/>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52600" y="1673225"/>
            <a:ext cx="5676900" cy="3813175"/>
          </a:xfrm>
          <a:noFill/>
        </p:spPr>
      </p:pic>
    </p:spTree>
    <p:extLst>
      <p:ext uri="{BB962C8B-B14F-4D97-AF65-F5344CB8AC3E}">
        <p14:creationId xmlns:p14="http://schemas.microsoft.com/office/powerpoint/2010/main" val="4428302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a:defRPr/>
            </a:pPr>
            <a:r>
              <a:rPr lang="en-US" altLang="en-US" smtClean="0">
                <a:ea typeface="MS PGothic" pitchFamily="34" charset="-128"/>
              </a:rPr>
              <a:t>Compelling Q	uestions</a:t>
            </a:r>
          </a:p>
        </p:txBody>
      </p:sp>
      <p:pic>
        <p:nvPicPr>
          <p:cNvPr id="40963" name="Picture 2" descr="http://www.poppenhousemath.com/code/movies/files/page10-1001-thumb.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8600" y="1509713"/>
            <a:ext cx="8686800" cy="4905375"/>
          </a:xfrm>
          <a:noFill/>
        </p:spPr>
      </p:pic>
    </p:spTree>
    <p:extLst>
      <p:ext uri="{BB962C8B-B14F-4D97-AF65-F5344CB8AC3E}">
        <p14:creationId xmlns:p14="http://schemas.microsoft.com/office/powerpoint/2010/main" val="19902872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a:defRPr/>
            </a:pPr>
            <a:r>
              <a:rPr lang="en-US" altLang="en-US" smtClean="0">
                <a:ea typeface="MS PGothic" pitchFamily="34" charset="-128"/>
              </a:rPr>
              <a:t>Compelling Questions</a:t>
            </a:r>
          </a:p>
        </p:txBody>
      </p:sp>
      <p:pic>
        <p:nvPicPr>
          <p:cNvPr id="41987" name="Picture 2" descr="http://www.poppenhousemath.com/code/movies/files/page10-1001-thumb.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90800" y="1524000"/>
            <a:ext cx="3962400" cy="3629025"/>
          </a:xfrm>
          <a:noFill/>
        </p:spPr>
      </p:pic>
    </p:spTree>
    <p:extLst>
      <p:ext uri="{BB962C8B-B14F-4D97-AF65-F5344CB8AC3E}">
        <p14:creationId xmlns:p14="http://schemas.microsoft.com/office/powerpoint/2010/main" val="18218376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23813"/>
            <a:ext cx="7772400" cy="1066800"/>
          </a:xfrm>
        </p:spPr>
        <p:txBody>
          <a:bodyPr/>
          <a:lstStyle/>
          <a:p>
            <a:pPr>
              <a:defRPr/>
            </a:pPr>
            <a:r>
              <a:rPr lang="en-US" smtClean="0">
                <a:ea typeface="+mj-ea"/>
              </a:rPr>
              <a:t>TSDRA</a:t>
            </a:r>
          </a:p>
        </p:txBody>
      </p:sp>
      <p:pic>
        <p:nvPicPr>
          <p:cNvPr id="4403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3425" y="152400"/>
            <a:ext cx="4419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609600" y="1752600"/>
            <a:ext cx="3505200" cy="2862263"/>
          </a:xfrm>
          <a:prstGeom prst="rect">
            <a:avLst/>
          </a:prstGeom>
          <a:noFill/>
        </p:spPr>
        <p:txBody>
          <a:bodyPr>
            <a:spAutoFit/>
          </a:bodyPr>
          <a:lstStyle/>
          <a:p>
            <a:pPr algn="ctr">
              <a:defRPr/>
            </a:pPr>
            <a:r>
              <a:rPr lang="en-US" sz="3600" dirty="0">
                <a:solidFill>
                  <a:schemeClr val="accent6"/>
                </a:solidFill>
                <a:ea typeface="ＭＳ Ｐゴシック" pitchFamily="34" charset="-128"/>
                <a:cs typeface="+mn-cs"/>
              </a:rPr>
              <a:t>DO!</a:t>
            </a:r>
          </a:p>
          <a:p>
            <a:pPr algn="ctr">
              <a:defRPr/>
            </a:pPr>
            <a:r>
              <a:rPr lang="en-US" sz="3600" dirty="0" smtClean="0">
                <a:solidFill>
                  <a:schemeClr val="accent6"/>
                </a:solidFill>
                <a:ea typeface="ＭＳ Ｐゴシック" pitchFamily="34" charset="-128"/>
                <a:cs typeface="+mn-cs"/>
              </a:rPr>
              <a:t>SHOW!</a:t>
            </a:r>
            <a:endParaRPr lang="en-US" sz="3600" dirty="0">
              <a:solidFill>
                <a:schemeClr val="accent6"/>
              </a:solidFill>
              <a:ea typeface="ＭＳ Ｐゴシック" pitchFamily="34" charset="-128"/>
              <a:cs typeface="+mn-cs"/>
            </a:endParaRPr>
          </a:p>
          <a:p>
            <a:pPr algn="ctr">
              <a:defRPr/>
            </a:pPr>
            <a:r>
              <a:rPr lang="en-US" sz="3600" smtClean="0">
                <a:solidFill>
                  <a:schemeClr val="accent6"/>
                </a:solidFill>
                <a:ea typeface="ＭＳ Ｐゴシック" pitchFamily="34" charset="-128"/>
                <a:cs typeface="+mn-cs"/>
              </a:rPr>
              <a:t>TELL!</a:t>
            </a:r>
            <a:endParaRPr lang="en-US" sz="3600" dirty="0">
              <a:solidFill>
                <a:schemeClr val="accent6"/>
              </a:solidFill>
              <a:ea typeface="ＭＳ Ｐゴシック" pitchFamily="34" charset="-128"/>
              <a:cs typeface="+mn-cs"/>
            </a:endParaRPr>
          </a:p>
          <a:p>
            <a:pPr algn="ctr">
              <a:defRPr/>
            </a:pPr>
            <a:r>
              <a:rPr lang="en-US" sz="3600" dirty="0">
                <a:solidFill>
                  <a:schemeClr val="accent6"/>
                </a:solidFill>
                <a:ea typeface="ＭＳ Ｐゴシック" pitchFamily="34" charset="-128"/>
                <a:cs typeface="+mn-cs"/>
              </a:rPr>
              <a:t>REVIEW!</a:t>
            </a:r>
          </a:p>
          <a:p>
            <a:pPr algn="ctr">
              <a:defRPr/>
            </a:pPr>
            <a:r>
              <a:rPr lang="en-US" sz="3600" dirty="0">
                <a:solidFill>
                  <a:schemeClr val="accent6"/>
                </a:solidFill>
                <a:ea typeface="ＭＳ Ｐゴシック" pitchFamily="34" charset="-128"/>
                <a:cs typeface="+mn-cs"/>
              </a:rPr>
              <a:t>ASK!</a:t>
            </a:r>
          </a:p>
        </p:txBody>
      </p:sp>
    </p:spTree>
    <p:extLst>
      <p:ext uri="{BB962C8B-B14F-4D97-AF65-F5344CB8AC3E}">
        <p14:creationId xmlns:p14="http://schemas.microsoft.com/office/powerpoint/2010/main" val="129326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29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6084" name="Picture 9" descr="Pearson Logo No Cresce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813" y="6489700"/>
            <a:ext cx="13239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2"/>
          <p:cNvSpPr txBox="1">
            <a:spLocks noChangeArrowheads="1"/>
          </p:cNvSpPr>
          <p:nvPr/>
        </p:nvSpPr>
        <p:spPr bwMode="auto">
          <a:xfrm>
            <a:off x="395288" y="395288"/>
            <a:ext cx="8748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3200" b="1" dirty="0">
                <a:solidFill>
                  <a:schemeClr val="bg1"/>
                </a:solidFill>
                <a:latin typeface="Arial" charset="0"/>
              </a:rPr>
              <a:t>Effective </a:t>
            </a:r>
            <a:r>
              <a:rPr lang="en-US" sz="3200" b="1" dirty="0" smtClean="0">
                <a:solidFill>
                  <a:schemeClr val="bg1"/>
                </a:solidFill>
                <a:latin typeface="Arial" charset="0"/>
              </a:rPr>
              <a:t>Digital Learning Practices</a:t>
            </a:r>
            <a:endParaRPr lang="en-US" sz="3200" b="1" i="1" dirty="0">
              <a:solidFill>
                <a:schemeClr val="bg1"/>
              </a:solidFill>
              <a:latin typeface="Arial" charset="0"/>
            </a:endParaRPr>
          </a:p>
        </p:txBody>
      </p:sp>
      <p:sp>
        <p:nvSpPr>
          <p:cNvPr id="18" name="Rectangle 3"/>
          <p:cNvSpPr txBox="1">
            <a:spLocks noChangeArrowheads="1"/>
          </p:cNvSpPr>
          <p:nvPr/>
        </p:nvSpPr>
        <p:spPr bwMode="auto">
          <a:xfrm>
            <a:off x="6264275" y="1973263"/>
            <a:ext cx="2879725" cy="4800600"/>
          </a:xfrm>
          <a:prstGeom prst="rect">
            <a:avLst/>
          </a:prstGeom>
          <a:noFill/>
          <a:ln w="9525">
            <a:noFill/>
            <a:miter lim="800000"/>
            <a:headEnd/>
            <a:tailEnd/>
          </a:ln>
          <a:effectLst/>
        </p:spPr>
        <p:txBody>
          <a:bodyPr lIns="0" tIns="0" rIns="0" bIns="0" anchor="b">
            <a:spAutoFit/>
          </a:bodyPr>
          <a:lstStyle/>
          <a:p>
            <a:pPr marL="161925" indent="-161925" algn="r">
              <a:buSzPct val="80000"/>
              <a:buFont typeface="Verdana" charset="0"/>
              <a:buNone/>
              <a:defRPr/>
            </a:pPr>
            <a:r>
              <a:rPr lang="en-GB" sz="31500" kern="0" dirty="0">
                <a:solidFill>
                  <a:schemeClr val="bg1"/>
                </a:solidFill>
                <a:latin typeface="Verdana"/>
                <a:ea typeface="+mn-ea"/>
                <a:cs typeface="Verdana"/>
              </a:rPr>
              <a:t>2</a:t>
            </a:r>
          </a:p>
        </p:txBody>
      </p:sp>
    </p:spTree>
    <p:extLst>
      <p:ext uri="{BB962C8B-B14F-4D97-AF65-F5344CB8AC3E}">
        <p14:creationId xmlns:p14="http://schemas.microsoft.com/office/powerpoint/2010/main" val="2740919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85800" y="228600"/>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a:solidFill>
                  <a:schemeClr val="accent3"/>
                </a:solidFill>
                <a:latin typeface="Verdana"/>
                <a:ea typeface="Verdana"/>
                <a:cs typeface="Verdana"/>
                <a:sym typeface="Verdana"/>
              </a:rPr>
              <a:t>Lateral Thinking (a silly example…)</a:t>
            </a:r>
          </a:p>
        </p:txBody>
      </p:sp>
    </p:spTree>
    <p:extLst>
      <p:ext uri="{BB962C8B-B14F-4D97-AF65-F5344CB8AC3E}">
        <p14:creationId xmlns:p14="http://schemas.microsoft.com/office/powerpoint/2010/main" val="15695522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274638"/>
            <a:ext cx="8534400" cy="1143000"/>
          </a:xfrm>
          <a:prstGeom prst="rect">
            <a:avLst/>
          </a:prstGeom>
          <a:noFill/>
          <a:ln w="9525">
            <a:noFill/>
            <a:miter lim="800000"/>
            <a:headEnd/>
            <a:tailEnd/>
          </a:ln>
        </p:spPr>
        <p:txBody>
          <a:bodyPr anchor="ctr"/>
          <a:lstStyle/>
          <a:p>
            <a:pPr>
              <a:defRPr/>
            </a:pPr>
            <a:r>
              <a:rPr lang="en-US" sz="3200" kern="0">
                <a:solidFill>
                  <a:schemeClr val="accent2"/>
                </a:solidFill>
                <a:latin typeface="+mj-lt"/>
                <a:ea typeface="ＭＳ Ｐゴシック" pitchFamily="-64" charset="-128"/>
                <a:cs typeface="ＭＳ Ｐゴシック" pitchFamily="-110" charset="-128"/>
              </a:rPr>
              <a:t>Are Students Life-Ready?</a:t>
            </a:r>
          </a:p>
        </p:txBody>
      </p:sp>
      <p:sp>
        <p:nvSpPr>
          <p:cNvPr id="9" name="Rectangle 3"/>
          <p:cNvSpPr txBox="1">
            <a:spLocks noChangeArrowheads="1"/>
          </p:cNvSpPr>
          <p:nvPr/>
        </p:nvSpPr>
        <p:spPr bwMode="auto">
          <a:xfrm>
            <a:off x="304800" y="1600200"/>
            <a:ext cx="3048000" cy="4343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FontTx/>
              <a:buChar char="•"/>
            </a:pPr>
            <a:r>
              <a:rPr lang="en-US">
                <a:solidFill>
                  <a:srgbClr val="333333"/>
                </a:solidFill>
                <a:latin typeface="Verdana" charset="0"/>
              </a:rPr>
              <a:t>2008 Oxford Survey of </a:t>
            </a:r>
            <a:r>
              <a:rPr lang="ja-JP" altLang="en-US">
                <a:solidFill>
                  <a:srgbClr val="333333"/>
                </a:solidFill>
                <a:latin typeface="Verdana" charset="0"/>
              </a:rPr>
              <a:t>“</a:t>
            </a:r>
            <a:r>
              <a:rPr lang="en-US">
                <a:solidFill>
                  <a:srgbClr val="333333"/>
                </a:solidFill>
                <a:latin typeface="Verdana" charset="0"/>
              </a:rPr>
              <a:t>Most Important Employee Skills</a:t>
            </a:r>
            <a:r>
              <a:rPr lang="ja-JP" altLang="en-US">
                <a:solidFill>
                  <a:srgbClr val="333333"/>
                </a:solidFill>
                <a:latin typeface="Verdana" charset="0"/>
              </a:rPr>
              <a:t>”</a:t>
            </a:r>
            <a:endParaRPr lang="en-US">
              <a:solidFill>
                <a:srgbClr val="333333"/>
              </a:solidFill>
              <a:latin typeface="Verdana" charset="0"/>
            </a:endParaRPr>
          </a:p>
          <a:p>
            <a:pPr>
              <a:lnSpc>
                <a:spcPct val="90000"/>
              </a:lnSpc>
              <a:spcBef>
                <a:spcPct val="20000"/>
              </a:spcBef>
              <a:buFontTx/>
              <a:buChar char="•"/>
            </a:pPr>
            <a:endParaRPr lang="en-US">
              <a:solidFill>
                <a:srgbClr val="333333"/>
              </a:solidFill>
              <a:latin typeface="Verdana" charset="0"/>
            </a:endParaRPr>
          </a:p>
          <a:p>
            <a:pPr>
              <a:lnSpc>
                <a:spcPct val="90000"/>
              </a:lnSpc>
              <a:spcBef>
                <a:spcPct val="20000"/>
              </a:spcBef>
              <a:buFontTx/>
              <a:buChar char="•"/>
            </a:pPr>
            <a:r>
              <a:rPr lang="en-US">
                <a:solidFill>
                  <a:srgbClr val="333333"/>
                </a:solidFill>
                <a:latin typeface="Verdana" charset="0"/>
              </a:rPr>
              <a:t>Employers said employees achieved 15% of these regularly</a:t>
            </a:r>
          </a:p>
        </p:txBody>
      </p:sp>
      <p:pic>
        <p:nvPicPr>
          <p:cNvPr id="47108" name="Picture 7" descr="leadership-development-skil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575" y="1600200"/>
            <a:ext cx="563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6111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1524000"/>
            <a:ext cx="5407025"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09538"/>
            <a:ext cx="5407025"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a:spLocks noChangeArrowheads="1"/>
          </p:cNvSpPr>
          <p:nvPr/>
        </p:nvSpPr>
        <p:spPr bwMode="auto">
          <a:xfrm>
            <a:off x="2133600" y="4495800"/>
            <a:ext cx="4572000" cy="533400"/>
          </a:xfrm>
          <a:prstGeom prst="rect">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06271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0"/>
            <a:ext cx="8228013" cy="1144588"/>
          </a:xfrm>
        </p:spPr>
        <p:txBody>
          <a:bodyPr tIns="25145"/>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solidFill>
                  <a:srgbClr val="2D2D8A"/>
                </a:solidFill>
                <a:latin typeface="Verdana" charset="0"/>
                <a:ea typeface="ＭＳ Ｐゴシック" charset="0"/>
              </a:rPr>
              <a:t>Perception Determines </a:t>
            </a:r>
            <a:r>
              <a:rPr lang="en-US" dirty="0" smtClean="0">
                <a:solidFill>
                  <a:srgbClr val="2D2D8A"/>
                </a:solidFill>
                <a:latin typeface="Verdana" charset="0"/>
                <a:ea typeface="ＭＳ Ｐゴシック" charset="0"/>
              </a:rPr>
              <a:t>Reality: </a:t>
            </a:r>
            <a:br>
              <a:rPr lang="en-US" dirty="0" smtClean="0">
                <a:solidFill>
                  <a:srgbClr val="2D2D8A"/>
                </a:solidFill>
                <a:latin typeface="Verdana" charset="0"/>
                <a:ea typeface="ＭＳ Ｐゴシック" charset="0"/>
              </a:rPr>
            </a:br>
            <a:r>
              <a:rPr lang="en-US" dirty="0" smtClean="0">
                <a:solidFill>
                  <a:srgbClr val="2D2D8A"/>
                </a:solidFill>
                <a:latin typeface="Verdana" charset="0"/>
                <a:ea typeface="ＭＳ Ｐゴシック" charset="0"/>
              </a:rPr>
              <a:t>Les Paul on Art Tatum</a:t>
            </a:r>
            <a:endParaRPr lang="en-US" dirty="0">
              <a:solidFill>
                <a:srgbClr val="2D2D8A"/>
              </a:solidFill>
              <a:latin typeface="Verdana" charset="0"/>
              <a:ea typeface="ＭＳ Ｐゴシック" charset="0"/>
            </a:endParaRPr>
          </a:p>
        </p:txBody>
      </p:sp>
      <p:sp>
        <p:nvSpPr>
          <p:cNvPr id="49155" name="Rectangle 2"/>
          <p:cNvSpPr>
            <a:spLocks noGrp="1" noChangeArrowheads="1"/>
          </p:cNvSpPr>
          <p:nvPr>
            <p:ph type="body" idx="1"/>
          </p:nvPr>
        </p:nvSpPr>
        <p:spPr>
          <a:xfrm>
            <a:off x="457200" y="1604963"/>
            <a:ext cx="8228013" cy="4525962"/>
          </a:xfrm>
        </p:spPr>
        <p:txBody>
          <a:bodyPr/>
          <a:lstStyle/>
          <a:p>
            <a:pPr marL="390525" indent="-293688">
              <a:buClr>
                <a:srgbClr val="FFFF00"/>
              </a:buClr>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solidFill>
                  <a:srgbClr val="2D2D8A"/>
                </a:solidFill>
                <a:latin typeface="Verdana" charset="0"/>
                <a:ea typeface="ＭＳ Ｐゴシック" charset="0"/>
              </a:rPr>
              <a:t>  </a:t>
            </a:r>
          </a:p>
          <a:p>
            <a:pPr marL="390525" indent="-293688">
              <a:buClr>
                <a:srgbClr val="FFFF00"/>
              </a:buClr>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solidFill>
                <a:srgbClr val="2D2D8A"/>
              </a:solidFill>
              <a:latin typeface="Verdana" charset="0"/>
              <a:ea typeface="ＭＳ Ｐゴシック" charset="0"/>
            </a:endParaRPr>
          </a:p>
        </p:txBody>
      </p:sp>
      <p:pic>
        <p:nvPicPr>
          <p:cNvPr id="2" name="Picture 1" descr="art-tatum-0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270000"/>
            <a:ext cx="6132689" cy="4962208"/>
          </a:xfrm>
          <a:prstGeom prst="rect">
            <a:avLst/>
          </a:prstGeom>
        </p:spPr>
      </p:pic>
    </p:spTree>
    <p:extLst>
      <p:ext uri="{BB962C8B-B14F-4D97-AF65-F5344CB8AC3E}">
        <p14:creationId xmlns:p14="http://schemas.microsoft.com/office/powerpoint/2010/main" val="28064998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 presetClass="entr" presetSubtype="1" fill="hold" nodeType="withEffect">
                                  <p:stCondLst>
                                    <p:cond delay="0"/>
                                  </p:stCondLst>
                                  <p:childTnLst>
                                    <p:set>
                                      <p:cBhvr additive="repl">
                                        <p:cTn id="6" dur="2" fill="hold">
                                          <p:stCondLst>
                                            <p:cond delay="0"/>
                                          </p:stCondLst>
                                        </p:cTn>
                                        <p:tgtEl>
                                          <p:spTgt spid="9217">
                                            <p:txEl>
                                              <p:pRg st="0" end="0"/>
                                            </p:txEl>
                                          </p:spTgt>
                                        </p:tgtEl>
                                        <p:attrNameLst>
                                          <p:attrName>style.visibility</p:attrName>
                                        </p:attrNameLst>
                                      </p:cBhvr>
                                      <p:to>
                                        <p:strVal val="visible"/>
                                      </p:to>
                                    </p:set>
                                    <p:anim calcmode="lin" valueType="num">
                                      <p:cBhvr additive="repl">
                                        <p:cTn id="7" dur="1000" fill="hold"/>
                                        <p:tgtEl>
                                          <p:spTgt spid="9217">
                                            <p:txEl>
                                              <p:pRg st="0" end="0"/>
                                            </p:txEl>
                                          </p:spTgt>
                                        </p:tgtEl>
                                        <p:attrNameLst>
                                          <p:attrName>ppt_x</p:attrName>
                                        </p:attrNameLst>
                                      </p:cBhvr>
                                      <p:tavLst>
                                        <p:tav tm="100000">
                                          <p:val>
                                            <p:strVal val="#ppt_x"/>
                                          </p:val>
                                        </p:tav>
                                        <p:tav>
                                          <p:val>
                                            <p:strVal val="#ppt_x"/>
                                          </p:val>
                                        </p:tav>
                                      </p:tavLst>
                                    </p:anim>
                                    <p:anim calcmode="lin" valueType="num">
                                      <p:cBhvr additive="repl">
                                        <p:cTn id="8" dur="1000" fill="hold"/>
                                        <p:tgtEl>
                                          <p:spTgt spid="9217">
                                            <p:txEl>
                                              <p:pRg st="0" end="0"/>
                                            </p:txEl>
                                          </p:spTgt>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547688"/>
            <a:ext cx="8686800" cy="655637"/>
          </a:xfrm>
          <a:prstGeom prst="rect">
            <a:avLst/>
          </a:prstGeom>
          <a:noFill/>
          <a:ln w="9525">
            <a:noFill/>
            <a:miter lim="800000"/>
            <a:headEnd/>
            <a:tailEnd/>
          </a:ln>
        </p:spPr>
        <p:txBody>
          <a:bodyPr anchor="ctr"/>
          <a:lstStyle/>
          <a:p>
            <a:pPr>
              <a:defRPr/>
            </a:pPr>
            <a:r>
              <a:rPr lang="en-US" sz="3200" kern="0">
                <a:solidFill>
                  <a:schemeClr val="accent2"/>
                </a:solidFill>
                <a:latin typeface="Trebuchet MS" pitchFamily="34" charset="0"/>
                <a:ea typeface="ＭＳ Ｐゴシック" pitchFamily="-110" charset="-128"/>
                <a:cs typeface="ＭＳ Ｐゴシック" pitchFamily="-110" charset="-128"/>
              </a:rPr>
              <a:t>Technology Demands Purpose</a:t>
            </a:r>
          </a:p>
        </p:txBody>
      </p:sp>
      <p:sp>
        <p:nvSpPr>
          <p:cNvPr id="3" name="Rectangle 3"/>
          <p:cNvSpPr txBox="1">
            <a:spLocks noChangeArrowheads="1"/>
          </p:cNvSpPr>
          <p:nvPr/>
        </p:nvSpPr>
        <p:spPr bwMode="auto">
          <a:xfrm>
            <a:off x="228600" y="1524000"/>
            <a:ext cx="4264025" cy="4800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ja-JP" altLang="en-US" dirty="0">
                <a:solidFill>
                  <a:srgbClr val="333333"/>
                </a:solidFill>
                <a:latin typeface="Trebuchet MS" charset="0"/>
              </a:rPr>
              <a:t>“</a:t>
            </a:r>
            <a:r>
              <a:rPr lang="en-US" dirty="0">
                <a:solidFill>
                  <a:srgbClr val="333333"/>
                </a:solidFill>
                <a:latin typeface="Trebuchet MS" charset="0"/>
              </a:rPr>
              <a:t>Students know when technology without purpose is being imposed on them.</a:t>
            </a:r>
            <a:r>
              <a:rPr lang="ja-JP" altLang="en-US" dirty="0">
                <a:solidFill>
                  <a:srgbClr val="333333"/>
                </a:solidFill>
                <a:latin typeface="Trebuchet MS" charset="0"/>
              </a:rPr>
              <a:t>”</a:t>
            </a:r>
            <a:endParaRPr lang="en-US" dirty="0">
              <a:solidFill>
                <a:srgbClr val="333333"/>
              </a:solidFill>
              <a:latin typeface="Trebuchet MS" charset="0"/>
            </a:endParaRPr>
          </a:p>
          <a:p>
            <a:pPr lvl="1">
              <a:spcBef>
                <a:spcPct val="20000"/>
              </a:spcBef>
              <a:buFontTx/>
              <a:buBlip>
                <a:blip r:embed="rId2"/>
              </a:buBlip>
            </a:pPr>
            <a:r>
              <a:rPr lang="en-US" sz="2000" dirty="0">
                <a:solidFill>
                  <a:srgbClr val="333333"/>
                </a:solidFill>
                <a:latin typeface="Trebuchet MS" charset="0"/>
              </a:rPr>
              <a:t>Allan Heap, Center for Internet Technology</a:t>
            </a:r>
          </a:p>
          <a:p>
            <a:pPr lvl="1">
              <a:spcBef>
                <a:spcPct val="20000"/>
              </a:spcBef>
              <a:buFontTx/>
              <a:buBlip>
                <a:blip r:embed="rId2"/>
              </a:buBlip>
            </a:pPr>
            <a:endParaRPr lang="en-US" sz="2000" dirty="0">
              <a:solidFill>
                <a:srgbClr val="333333"/>
              </a:solidFill>
              <a:latin typeface="Trebuchet MS" charset="0"/>
            </a:endParaRPr>
          </a:p>
          <a:p>
            <a:pPr lvl="1">
              <a:spcBef>
                <a:spcPct val="20000"/>
              </a:spcBef>
              <a:buFont typeface="Wingdings" charset="0"/>
              <a:buNone/>
            </a:pPr>
            <a:r>
              <a:rPr lang="en-US" dirty="0">
                <a:solidFill>
                  <a:srgbClr val="333333"/>
                </a:solidFill>
                <a:latin typeface="Trebuchet MS" charset="0"/>
              </a:rPr>
              <a:t>Welding, Telescopes, Automotive, Microscopes, Cadavers, Architecture Software, Bridge Construction Tools, </a:t>
            </a:r>
            <a:r>
              <a:rPr lang="en-US" dirty="0" smtClean="0">
                <a:solidFill>
                  <a:srgbClr val="333333"/>
                </a:solidFill>
                <a:latin typeface="Trebuchet MS" charset="0"/>
              </a:rPr>
              <a:t>etc.</a:t>
            </a:r>
            <a:endParaRPr lang="en-US" dirty="0">
              <a:solidFill>
                <a:srgbClr val="333333"/>
              </a:solidFill>
              <a:latin typeface="Trebuchet MS" charset="0"/>
            </a:endParaRPr>
          </a:p>
        </p:txBody>
      </p:sp>
      <p:pic>
        <p:nvPicPr>
          <p:cNvPr id="4" name="Picture 4" descr="robot"/>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902325" y="1890713"/>
            <a:ext cx="17605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VirtualBej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9425" y="4325938"/>
            <a:ext cx="2446338"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388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Multi-Modal Experiences</a:t>
            </a:r>
            <a:endParaRPr lang="en-US" dirty="0"/>
          </a:p>
        </p:txBody>
      </p:sp>
      <p:pic>
        <p:nvPicPr>
          <p:cNvPr id="52227" name="Picture 4" descr="http://www.kau.edu.sa/Images/214/English%20version/Blended-Learning-Logo-v1.png">
            <a:hlinkClick r:id="rId2"/>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070340" y="1229895"/>
            <a:ext cx="5092459" cy="5023268"/>
          </a:xfrm>
        </p:spPr>
      </p:pic>
    </p:spTree>
    <p:extLst>
      <p:ext uri="{BB962C8B-B14F-4D97-AF65-F5344CB8AC3E}">
        <p14:creationId xmlns:p14="http://schemas.microsoft.com/office/powerpoint/2010/main" val="35834735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228600"/>
            <a:ext cx="7772400" cy="1066799"/>
          </a:xfrm>
        </p:spPr>
        <p:txBody>
          <a:bodyPr/>
          <a:lstStyle/>
          <a:p>
            <a:pPr>
              <a:defRPr/>
            </a:pPr>
            <a:r>
              <a:rPr lang="en-US" dirty="0" smtClean="0"/>
              <a:t>Bad to Good to Great!</a:t>
            </a:r>
            <a:endParaRPr lang="en-US" dirty="0"/>
          </a:p>
        </p:txBody>
      </p:sp>
      <p:pic>
        <p:nvPicPr>
          <p:cNvPr id="53251" name="Picture 2" descr="http://teaching.unsw.edu.au/sites/default/files/course%20design%20layout_befo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66800"/>
            <a:ext cx="454818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us 3"/>
          <p:cNvSpPr/>
          <p:nvPr/>
        </p:nvSpPr>
        <p:spPr bwMode="auto">
          <a:xfrm>
            <a:off x="4724400" y="762000"/>
            <a:ext cx="990600" cy="1066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mn-cs"/>
            </a:endParaRPr>
          </a:p>
        </p:txBody>
      </p:sp>
      <p:sp>
        <p:nvSpPr>
          <p:cNvPr id="6" name="Plus 5"/>
          <p:cNvSpPr/>
          <p:nvPr/>
        </p:nvSpPr>
        <p:spPr bwMode="auto">
          <a:xfrm>
            <a:off x="4724400" y="3581400"/>
            <a:ext cx="990600" cy="1066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mn-cs"/>
            </a:endParaRPr>
          </a:p>
        </p:txBody>
      </p:sp>
      <p:pic>
        <p:nvPicPr>
          <p:cNvPr id="192516" name="Picture 4" descr="http://i1.ytimg.com/vi/KxDwieKpawg/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600200"/>
            <a:ext cx="34607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Picture 6" descr="http://www.taimma.com/_media/images/prod/large_full_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4037013"/>
            <a:ext cx="33115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41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2516"/>
                                        </p:tgtEl>
                                        <p:attrNameLst>
                                          <p:attrName>style.visibility</p:attrName>
                                        </p:attrNameLst>
                                      </p:cBhvr>
                                      <p:to>
                                        <p:strVal val="visible"/>
                                      </p:to>
                                    </p:set>
                                    <p:animEffect transition="in" filter="fade">
                                      <p:cBhvr>
                                        <p:cTn id="10" dur="500"/>
                                        <p:tgtEl>
                                          <p:spTgt spid="1925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2518"/>
                                        </p:tgtEl>
                                        <p:attrNameLst>
                                          <p:attrName>style.visibility</p:attrName>
                                        </p:attrNameLst>
                                      </p:cBhvr>
                                      <p:to>
                                        <p:strVal val="visible"/>
                                      </p:to>
                                    </p:set>
                                    <p:animEffect transition="in" filter="fade">
                                      <p:cBhvr>
                                        <p:cTn id="18" dur="500"/>
                                        <p:tgtEl>
                                          <p:spTgt spid="192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569538">
            <a:off x="2063617" y="1968910"/>
            <a:ext cx="4953000" cy="2215991"/>
          </a:xfrm>
          <a:prstGeom prst="rect">
            <a:avLst/>
          </a:prstGeom>
          <a:noFill/>
        </p:spPr>
        <p:txBody>
          <a:bodyPr wrap="square" lIns="91440" tIns="45720" rIns="91440" bIns="45720">
            <a:spAutoFit/>
          </a:bodyPr>
          <a:lstStyle/>
          <a:p>
            <a:pPr algn="ctr"/>
            <a:r>
              <a:rPr lang="en-US" sz="13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a:t>
            </a:r>
            <a:endParaRPr lang="en-US" sz="13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754562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altLang="en-US" dirty="0" smtClean="0">
                <a:ea typeface="MS PGothic" pitchFamily="34" charset="-128"/>
              </a:rPr>
              <a:t>Consider Integration of Concepts</a:t>
            </a:r>
          </a:p>
        </p:txBody>
      </p:sp>
      <p:sp>
        <p:nvSpPr>
          <p:cNvPr id="2" name="Content Placeholder 1"/>
          <p:cNvSpPr>
            <a:spLocks noGrp="1"/>
          </p:cNvSpPr>
          <p:nvPr>
            <p:ph idx="1"/>
          </p:nvPr>
        </p:nvSpPr>
        <p:spPr/>
        <p:txBody>
          <a:bodyPr/>
          <a:lstStyle/>
          <a:p>
            <a:r>
              <a:rPr lang="en-US" dirty="0" smtClean="0"/>
              <a:t>Alternate Reality Gaming</a:t>
            </a:r>
          </a:p>
          <a:p>
            <a:r>
              <a:rPr lang="en-US" dirty="0" smtClean="0"/>
              <a:t>Massive Open Online Courses</a:t>
            </a:r>
          </a:p>
          <a:p>
            <a:r>
              <a:rPr lang="en-US" dirty="0" smtClean="0"/>
              <a:t>Curriculum Integration</a:t>
            </a:r>
          </a:p>
          <a:p>
            <a:r>
              <a:rPr lang="en-US" dirty="0" smtClean="0"/>
              <a:t>Problem-based Learning</a:t>
            </a:r>
            <a:endParaRPr lang="en-US" dirty="0"/>
          </a:p>
        </p:txBody>
      </p:sp>
    </p:spTree>
    <p:extLst>
      <p:ext uri="{BB962C8B-B14F-4D97-AF65-F5344CB8AC3E}">
        <p14:creationId xmlns:p14="http://schemas.microsoft.com/office/powerpoint/2010/main" val="22208726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latin typeface="Verdana" charset="0"/>
                <a:ea typeface="MS PGothic" charset="0"/>
              </a:rPr>
              <a:t>96 Hours Ago…</a:t>
            </a:r>
          </a:p>
        </p:txBody>
      </p:sp>
      <p:pic>
        <p:nvPicPr>
          <p:cNvPr id="3" name="Picture 2" descr="Paramedics and doctor unloading patient from ambulanc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81200"/>
            <a:ext cx="4142810" cy="2761873"/>
          </a:xfrm>
          <a:prstGeom prst="rect">
            <a:avLst/>
          </a:prstGeom>
        </p:spPr>
      </p:pic>
      <p:pic>
        <p:nvPicPr>
          <p:cNvPr id="4" name="Picture 3" descr="At the Undertaker'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685800"/>
            <a:ext cx="4229100" cy="2819400"/>
          </a:xfrm>
          <a:prstGeom prst="rect">
            <a:avLst/>
          </a:prstGeom>
        </p:spPr>
      </p:pic>
      <p:pic>
        <p:nvPicPr>
          <p:cNvPr id="5" name="Picture 4" descr="Woman wearing mas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3581400"/>
            <a:ext cx="4191000" cy="2794000"/>
          </a:xfrm>
          <a:prstGeom prst="rect">
            <a:avLst/>
          </a:prstGeom>
        </p:spPr>
      </p:pic>
    </p:spTree>
    <p:extLst>
      <p:ext uri="{BB962C8B-B14F-4D97-AF65-F5344CB8AC3E}">
        <p14:creationId xmlns:p14="http://schemas.microsoft.com/office/powerpoint/2010/main" val="2850140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685800" y="20053"/>
            <a:ext cx="7772400" cy="1066799"/>
          </a:xfrm>
        </p:spPr>
        <p:txBody>
          <a:bodyPr/>
          <a:lstStyle/>
          <a:p>
            <a:pPr>
              <a:defRPr/>
            </a:pPr>
            <a:r>
              <a:rPr lang="en-US" altLang="en-US" dirty="0" smtClean="0">
                <a:cs typeface="ＭＳ Ｐゴシック" charset="0"/>
              </a:rPr>
              <a:t>Contagion Speed to Permeation</a:t>
            </a:r>
          </a:p>
        </p:txBody>
      </p:sp>
      <p:sp>
        <p:nvSpPr>
          <p:cNvPr id="2" name="TextBox 1"/>
          <p:cNvSpPr txBox="1"/>
          <p:nvPr/>
        </p:nvSpPr>
        <p:spPr>
          <a:xfrm>
            <a:off x="1066800" y="5943600"/>
            <a:ext cx="6934200" cy="400110"/>
          </a:xfrm>
          <a:prstGeom prst="rect">
            <a:avLst/>
          </a:prstGeom>
          <a:noFill/>
        </p:spPr>
        <p:txBody>
          <a:bodyPr>
            <a:spAutoFit/>
          </a:bodyPr>
          <a:lstStyle/>
          <a:p>
            <a:pPr algn="ctr">
              <a:defRPr/>
            </a:pPr>
            <a:r>
              <a:rPr lang="en-US" sz="2000" dirty="0">
                <a:solidFill>
                  <a:schemeClr val="accent6"/>
                </a:solidFill>
                <a:ea typeface="ＭＳ Ｐゴシック" pitchFamily="34" charset="-128"/>
                <a:cs typeface="Arial" charset="0"/>
              </a:rPr>
              <a:t>48 Weeks: 2.6 Billion People</a:t>
            </a:r>
          </a:p>
        </p:txBody>
      </p:sp>
      <p:pic>
        <p:nvPicPr>
          <p:cNvPr id="3" name="Picture 2" descr="Spread of Disease_Map 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838200"/>
            <a:ext cx="4572000" cy="2572789"/>
          </a:xfrm>
          <a:prstGeom prst="rect">
            <a:avLst/>
          </a:prstGeom>
        </p:spPr>
      </p:pic>
      <p:pic>
        <p:nvPicPr>
          <p:cNvPr id="4" name="Picture 3" descr="Spread of Disease_Map 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838200"/>
            <a:ext cx="4572000" cy="2572789"/>
          </a:xfrm>
          <a:prstGeom prst="rect">
            <a:avLst/>
          </a:prstGeom>
        </p:spPr>
      </p:pic>
      <p:pic>
        <p:nvPicPr>
          <p:cNvPr id="5" name="Picture 4" descr="Spread of Disease_Map 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3352800"/>
            <a:ext cx="4572000" cy="2571750"/>
          </a:xfrm>
          <a:prstGeom prst="rect">
            <a:avLst/>
          </a:prstGeom>
        </p:spPr>
      </p:pic>
      <p:pic>
        <p:nvPicPr>
          <p:cNvPr id="7" name="Picture 6" descr="Spread of Disease_Map 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3352800"/>
            <a:ext cx="4572000" cy="2572789"/>
          </a:xfrm>
          <a:prstGeom prst="rect">
            <a:avLst/>
          </a:prstGeom>
        </p:spPr>
      </p:pic>
    </p:spTree>
    <p:extLst>
      <p:ext uri="{BB962C8B-B14F-4D97-AF65-F5344CB8AC3E}">
        <p14:creationId xmlns:p14="http://schemas.microsoft.com/office/powerpoint/2010/main" val="2684040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dirty="0" smtClean="0">
                <a:solidFill>
                  <a:schemeClr val="accent6"/>
                </a:solidFill>
              </a:rPr>
              <a:t>Digital Learning: At Worst</a:t>
            </a:r>
          </a:p>
        </p:txBody>
      </p:sp>
      <p:sp>
        <p:nvSpPr>
          <p:cNvPr id="2" name="Text Placeholder 1"/>
          <p:cNvSpPr>
            <a:spLocks noGrp="1"/>
          </p:cNvSpPr>
          <p:nvPr>
            <p:ph type="body" idx="1"/>
          </p:nvPr>
        </p:nvSpPr>
        <p:spPr/>
        <p:txBody>
          <a:bodyPr/>
          <a:lstStyle/>
          <a:p>
            <a:endParaRPr lang="en-US"/>
          </a:p>
        </p:txBody>
      </p:sp>
      <p:pic>
        <p:nvPicPr>
          <p:cNvPr id="17411" name="Picture 2" descr="http://est.iop.kcl.ac.uk/Martin_Webber_Content/elearning/learning%20modu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600200"/>
            <a:ext cx="66770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821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85800" y="0"/>
            <a:ext cx="7772400" cy="1066799"/>
          </a:xfrm>
        </p:spPr>
        <p:txBody>
          <a:bodyPr/>
          <a:lstStyle/>
          <a:p>
            <a:pPr>
              <a:defRPr/>
            </a:pPr>
            <a:r>
              <a:rPr lang="en-US" altLang="en-US" dirty="0" smtClean="0">
                <a:cs typeface="ＭＳ Ｐゴシック" charset="0"/>
              </a:rPr>
              <a:t>Emergency Health Conference</a:t>
            </a:r>
          </a:p>
        </p:txBody>
      </p:sp>
      <p:pic>
        <p:nvPicPr>
          <p:cNvPr id="4" name="Picture 3" descr="Screen Shot 2014-10-18 at 3.58.1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914400"/>
            <a:ext cx="8686800" cy="5459581"/>
          </a:xfrm>
          <a:prstGeom prst="rect">
            <a:avLst/>
          </a:prstGeom>
        </p:spPr>
      </p:pic>
    </p:spTree>
    <p:extLst>
      <p:ext uri="{BB962C8B-B14F-4D97-AF65-F5344CB8AC3E}">
        <p14:creationId xmlns:p14="http://schemas.microsoft.com/office/powerpoint/2010/main" val="35579542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defRPr/>
            </a:pPr>
            <a:r>
              <a:rPr lang="en-US" altLang="en-US" smtClean="0">
                <a:cs typeface="ＭＳ Ｐゴシック" charset="0"/>
              </a:rPr>
              <a:t>Contagion</a:t>
            </a:r>
          </a:p>
        </p:txBody>
      </p:sp>
      <p:pic>
        <p:nvPicPr>
          <p:cNvPr id="3" name="Content Placeholder 2" descr="emergencyalert.jpg"/>
          <p:cNvPicPr>
            <a:picLocks noGrp="1" noChangeAspect="1"/>
          </p:cNvPicPr>
          <p:nvPr>
            <p:ph idx="1"/>
          </p:nvPr>
        </p:nvPicPr>
        <p:blipFill>
          <a:blip r:embed="rId2" cstate="email">
            <a:extLst>
              <a:ext uri="{28A0092B-C50C-407E-A947-70E740481C1C}">
                <a14:useLocalDpi xmlns:a14="http://schemas.microsoft.com/office/drawing/2010/main"/>
              </a:ext>
            </a:extLst>
          </a:blip>
          <a:srcRect l="-11694" r="-11694"/>
          <a:stretch>
            <a:fillRect/>
          </a:stretch>
        </p:blipFill>
        <p:spPr>
          <a:xfrm>
            <a:off x="685800" y="1295400"/>
            <a:ext cx="7772400" cy="4724400"/>
          </a:xfrm>
        </p:spPr>
      </p:pic>
    </p:spTree>
    <p:extLst>
      <p:ext uri="{BB962C8B-B14F-4D97-AF65-F5344CB8AC3E}">
        <p14:creationId xmlns:p14="http://schemas.microsoft.com/office/powerpoint/2010/main" val="312708944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685800" y="6685"/>
            <a:ext cx="7772400" cy="1066799"/>
          </a:xfrm>
        </p:spPr>
        <p:txBody>
          <a:bodyPr/>
          <a:lstStyle/>
          <a:p>
            <a:pPr eaLnBrk="1" hangingPunct="1"/>
            <a:r>
              <a:rPr lang="en-US" dirty="0">
                <a:latin typeface="Verdana" charset="0"/>
                <a:ea typeface="MS PGothic" charset="0"/>
              </a:rPr>
              <a:t>Contagion: ARG / MOOC / CI / PBL</a:t>
            </a:r>
          </a:p>
        </p:txBody>
      </p:sp>
      <p:pic>
        <p:nvPicPr>
          <p:cNvPr id="2" name="Picture 1" descr="Blood Tes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066800"/>
            <a:ext cx="3810000" cy="2843828"/>
          </a:xfrm>
          <a:prstGeom prst="rect">
            <a:avLst/>
          </a:prstGeom>
        </p:spPr>
      </p:pic>
      <p:pic>
        <p:nvPicPr>
          <p:cNvPr id="3" name="Picture 2" descr="Mosquito on human ski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3352800"/>
            <a:ext cx="3048000" cy="3048000"/>
          </a:xfrm>
          <a:prstGeom prst="rect">
            <a:avLst/>
          </a:prstGeom>
        </p:spPr>
      </p:pic>
      <p:pic>
        <p:nvPicPr>
          <p:cNvPr id="4" name="Picture 3" descr="Rod-shaped bacteria ,detailed illust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914400"/>
            <a:ext cx="3657600" cy="2743200"/>
          </a:xfrm>
          <a:prstGeom prst="rect">
            <a:avLst/>
          </a:prstGeom>
        </p:spPr>
      </p:pic>
      <p:pic>
        <p:nvPicPr>
          <p:cNvPr id="5" name="Picture 4" descr="City sew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2999" y="3810000"/>
            <a:ext cx="3786027" cy="2514600"/>
          </a:xfrm>
          <a:prstGeom prst="rect">
            <a:avLst/>
          </a:prstGeom>
        </p:spPr>
      </p:pic>
    </p:spTree>
    <p:extLst>
      <p:ext uri="{BB962C8B-B14F-4D97-AF65-F5344CB8AC3E}">
        <p14:creationId xmlns:p14="http://schemas.microsoft.com/office/powerpoint/2010/main" val="34151356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65125" y="395288"/>
            <a:ext cx="8407400" cy="900112"/>
          </a:xfrm>
        </p:spPr>
        <p:txBody>
          <a:bodyPr/>
          <a:lstStyle/>
          <a:p>
            <a:r>
              <a:rPr lang="en-US" dirty="0">
                <a:latin typeface="Verdana" charset="0"/>
                <a:ea typeface="MS PGothic" charset="0"/>
              </a:rPr>
              <a:t>Majors / Emphasis </a:t>
            </a:r>
            <a:r>
              <a:rPr lang="en-US" dirty="0" smtClean="0">
                <a:latin typeface="Verdana" charset="0"/>
                <a:ea typeface="MS PGothic" charset="0"/>
              </a:rPr>
              <a:t>Areas</a:t>
            </a:r>
            <a:endParaRPr lang="en-US" dirty="0">
              <a:latin typeface="Verdana" charset="0"/>
              <a:ea typeface="MS PGothic" charset="0"/>
            </a:endParaRPr>
          </a:p>
        </p:txBody>
      </p:sp>
      <p:pic>
        <p:nvPicPr>
          <p:cNvPr id="53251" name="Picture 6" descr="http://static.guim.co.uk/sys-images/Guardian/Pix/pictures/2012/7/24/1343152090435/Contagion-airport-map-008.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2738438"/>
            <a:ext cx="4038600" cy="2422525"/>
          </a:xfrm>
          <a:noFill/>
        </p:spPr>
      </p:pic>
      <p:sp>
        <p:nvSpPr>
          <p:cNvPr id="5" name="Text Placeholder 2"/>
          <p:cNvSpPr txBox="1">
            <a:spLocks/>
          </p:cNvSpPr>
          <p:nvPr/>
        </p:nvSpPr>
        <p:spPr bwMode="auto">
          <a:xfrm>
            <a:off x="395536" y="1484784"/>
            <a:ext cx="5431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730250" rtl="0" eaLnBrk="0" fontAlgn="base" hangingPunct="0">
              <a:lnSpc>
                <a:spcPct val="120000"/>
              </a:lnSpc>
              <a:spcBef>
                <a:spcPct val="0"/>
              </a:spcBef>
              <a:spcAft>
                <a:spcPct val="0"/>
              </a:spcAft>
              <a:buSzPct val="80000"/>
              <a:buFont typeface="Verdana" charset="0"/>
              <a:defRPr sz="1700">
                <a:solidFill>
                  <a:schemeClr val="tx1"/>
                </a:solidFill>
                <a:latin typeface="+mn-lt"/>
                <a:ea typeface="MS PGothic" pitchFamily="34" charset="-128"/>
                <a:cs typeface="+mn-cs"/>
              </a:defRPr>
            </a:lvl1pPr>
            <a:lvl2pPr marL="155575" indent="-153988" algn="l" defTabSz="730250" rtl="0" eaLnBrk="0" fontAlgn="base" hangingPunct="0">
              <a:lnSpc>
                <a:spcPct val="120000"/>
              </a:lnSpc>
              <a:spcBef>
                <a:spcPct val="0"/>
              </a:spcBef>
              <a:spcAft>
                <a:spcPct val="0"/>
              </a:spcAft>
              <a:buSzPct val="80000"/>
              <a:buFont typeface="Verdana" charset="0"/>
              <a:buChar char="•"/>
              <a:defRPr sz="1700">
                <a:solidFill>
                  <a:schemeClr val="tx1"/>
                </a:solidFill>
                <a:latin typeface="+mn-lt"/>
                <a:ea typeface="MS PGothic" pitchFamily="34" charset="-128"/>
                <a:cs typeface="+mn-cs"/>
              </a:defRPr>
            </a:lvl2pPr>
            <a:lvl3pPr marL="298450" indent="-141288" algn="l" defTabSz="730250" rtl="0" eaLnBrk="0" fontAlgn="base" hangingPunct="0">
              <a:lnSpc>
                <a:spcPct val="120000"/>
              </a:lnSpc>
              <a:spcBef>
                <a:spcPct val="0"/>
              </a:spcBef>
              <a:spcAft>
                <a:spcPct val="0"/>
              </a:spcAft>
              <a:buSzPct val="80000"/>
              <a:buFont typeface="Verdana" charset="0"/>
              <a:buChar char="•"/>
              <a:defRPr sz="1700">
                <a:solidFill>
                  <a:schemeClr val="tx1"/>
                </a:solidFill>
                <a:latin typeface="+mn-lt"/>
                <a:ea typeface="MS PGothic" pitchFamily="34" charset="-128"/>
                <a:cs typeface="+mn-cs"/>
              </a:defRPr>
            </a:lvl3pPr>
            <a:lvl4pPr marL="460375" indent="-160338" algn="l" defTabSz="730250" rtl="0" eaLnBrk="0" fontAlgn="base" hangingPunct="0">
              <a:lnSpc>
                <a:spcPct val="120000"/>
              </a:lnSpc>
              <a:spcBef>
                <a:spcPct val="0"/>
              </a:spcBef>
              <a:spcAft>
                <a:spcPct val="0"/>
              </a:spcAft>
              <a:buSzPct val="80000"/>
              <a:buFont typeface="Arial" charset="0"/>
              <a:buChar char="–"/>
              <a:defRPr sz="1700">
                <a:solidFill>
                  <a:schemeClr val="tx1"/>
                </a:solidFill>
                <a:latin typeface="+mn-lt"/>
                <a:ea typeface="MS PGothic" pitchFamily="34" charset="-128"/>
                <a:cs typeface="+mn-cs"/>
              </a:defRPr>
            </a:lvl4pPr>
            <a:lvl5pPr marL="614363" indent="-152400" algn="l" defTabSz="730250" rtl="0" eaLnBrk="0" fontAlgn="base" hangingPunct="0">
              <a:lnSpc>
                <a:spcPct val="120000"/>
              </a:lnSpc>
              <a:spcBef>
                <a:spcPct val="0"/>
              </a:spcBef>
              <a:spcAft>
                <a:spcPct val="0"/>
              </a:spcAft>
              <a:buSzPct val="80000"/>
              <a:buFont typeface="Arial" charset="0"/>
              <a:buChar char="○"/>
              <a:defRPr sz="1700">
                <a:solidFill>
                  <a:schemeClr val="tx1"/>
                </a:solidFill>
                <a:latin typeface="+mn-lt"/>
                <a:ea typeface="MS PGothic" pitchFamily="34" charset="-128"/>
                <a:cs typeface="+mn-cs"/>
              </a:defRPr>
            </a:lvl5pPr>
            <a:lvl6pPr marL="1005181" indent="-152874" algn="l" defTabSz="730548" rtl="0" fontAlgn="base">
              <a:lnSpc>
                <a:spcPct val="120000"/>
              </a:lnSpc>
              <a:spcBef>
                <a:spcPct val="0"/>
              </a:spcBef>
              <a:spcAft>
                <a:spcPct val="0"/>
              </a:spcAft>
              <a:buSzPct val="80000"/>
              <a:buFont typeface="Arial" charset="0"/>
              <a:buChar char="○"/>
              <a:defRPr sz="1700">
                <a:solidFill>
                  <a:schemeClr val="tx1"/>
                </a:solidFill>
                <a:latin typeface="+mn-lt"/>
                <a:cs typeface="+mn-cs"/>
              </a:defRPr>
            </a:lvl6pPr>
            <a:lvl7pPr marL="1394807" indent="-152874" algn="l" defTabSz="730548" rtl="0" fontAlgn="base">
              <a:lnSpc>
                <a:spcPct val="120000"/>
              </a:lnSpc>
              <a:spcBef>
                <a:spcPct val="0"/>
              </a:spcBef>
              <a:spcAft>
                <a:spcPct val="0"/>
              </a:spcAft>
              <a:buSzPct val="80000"/>
              <a:buFont typeface="Arial" charset="0"/>
              <a:buChar char="○"/>
              <a:defRPr sz="1700">
                <a:solidFill>
                  <a:schemeClr val="tx1"/>
                </a:solidFill>
                <a:latin typeface="+mn-lt"/>
                <a:cs typeface="+mn-cs"/>
              </a:defRPr>
            </a:lvl7pPr>
            <a:lvl8pPr marL="1784433" indent="-152874" algn="l" defTabSz="730548" rtl="0" fontAlgn="base">
              <a:lnSpc>
                <a:spcPct val="120000"/>
              </a:lnSpc>
              <a:spcBef>
                <a:spcPct val="0"/>
              </a:spcBef>
              <a:spcAft>
                <a:spcPct val="0"/>
              </a:spcAft>
              <a:buSzPct val="80000"/>
              <a:buFont typeface="Arial" charset="0"/>
              <a:buChar char="○"/>
              <a:defRPr sz="1700">
                <a:solidFill>
                  <a:schemeClr val="tx1"/>
                </a:solidFill>
                <a:latin typeface="+mn-lt"/>
                <a:cs typeface="+mn-cs"/>
              </a:defRPr>
            </a:lvl8pPr>
            <a:lvl9pPr marL="2174058" indent="-152874" algn="l" defTabSz="730548" rtl="0" fontAlgn="base">
              <a:lnSpc>
                <a:spcPct val="120000"/>
              </a:lnSpc>
              <a:spcBef>
                <a:spcPct val="0"/>
              </a:spcBef>
              <a:spcAft>
                <a:spcPct val="0"/>
              </a:spcAft>
              <a:buSzPct val="80000"/>
              <a:buFont typeface="Arial" charset="0"/>
              <a:buChar char="○"/>
              <a:defRPr sz="1700">
                <a:solidFill>
                  <a:schemeClr val="tx1"/>
                </a:solidFill>
                <a:latin typeface="+mn-lt"/>
                <a:cs typeface="+mn-cs"/>
              </a:defRPr>
            </a:lvl9pPr>
          </a:lstStyle>
          <a:p>
            <a:pPr marL="0" indent="0"/>
            <a:r>
              <a:rPr lang="en-US" dirty="0" smtClean="0">
                <a:latin typeface="Verdana" charset="0"/>
                <a:ea typeface="MS PGothic" charset="0"/>
              </a:rPr>
              <a:t>Biology/Life Science</a:t>
            </a:r>
          </a:p>
          <a:p>
            <a:pPr marL="0" indent="0"/>
            <a:r>
              <a:rPr lang="en-US" dirty="0" smtClean="0">
                <a:latin typeface="Verdana" charset="0"/>
                <a:ea typeface="MS PGothic" charset="0"/>
              </a:rPr>
              <a:t>Political Science/Government </a:t>
            </a:r>
          </a:p>
          <a:p>
            <a:pPr marL="0" indent="0"/>
            <a:r>
              <a:rPr lang="en-US" dirty="0" smtClean="0">
                <a:latin typeface="Verdana" charset="0"/>
                <a:ea typeface="MS PGothic" charset="0"/>
              </a:rPr>
              <a:t>Communication/ELA</a:t>
            </a:r>
          </a:p>
          <a:p>
            <a:pPr marL="0" indent="0"/>
            <a:r>
              <a:rPr lang="en-US" dirty="0" smtClean="0">
                <a:latin typeface="Verdana" charset="0"/>
                <a:ea typeface="MS PGothic" charset="0"/>
              </a:rPr>
              <a:t>Business/Economics</a:t>
            </a:r>
          </a:p>
          <a:p>
            <a:pPr marL="0" indent="0"/>
            <a:endParaRPr lang="en-US" dirty="0">
              <a:latin typeface="Verdana" charset="0"/>
              <a:ea typeface="MS PGothic" charset="0"/>
            </a:endParaRPr>
          </a:p>
        </p:txBody>
      </p:sp>
    </p:spTree>
    <p:extLst>
      <p:ext uri="{BB962C8B-B14F-4D97-AF65-F5344CB8AC3E}">
        <p14:creationId xmlns:p14="http://schemas.microsoft.com/office/powerpoint/2010/main" val="19731208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p:txBody>
          <a:bodyPr/>
          <a:lstStyle/>
          <a:p>
            <a:r>
              <a:rPr lang="en-US">
                <a:latin typeface="Verdana" charset="0"/>
                <a:ea typeface="MS PGothic" charset="0"/>
              </a:rPr>
              <a:t>Outcomes</a:t>
            </a:r>
          </a:p>
        </p:txBody>
      </p:sp>
      <p:sp>
        <p:nvSpPr>
          <p:cNvPr id="54274" name="Content Placeholder 4"/>
          <p:cNvSpPr>
            <a:spLocks noGrp="1"/>
          </p:cNvSpPr>
          <p:nvPr>
            <p:ph sz="half" idx="1"/>
          </p:nvPr>
        </p:nvSpPr>
        <p:spPr>
          <a:xfrm>
            <a:off x="365125" y="1546225"/>
            <a:ext cx="4133850" cy="4525963"/>
          </a:xfrm>
        </p:spPr>
        <p:txBody>
          <a:bodyPr/>
          <a:lstStyle/>
          <a:p>
            <a:pPr marL="0" indent="0"/>
            <a:r>
              <a:rPr lang="en-US" dirty="0">
                <a:latin typeface="Verdana" charset="0"/>
                <a:ea typeface="MS PGothic" charset="0"/>
              </a:rPr>
              <a:t>Global Goals</a:t>
            </a:r>
          </a:p>
          <a:p>
            <a:pPr lvl="1"/>
            <a:r>
              <a:rPr lang="en-US" dirty="0">
                <a:latin typeface="Verdana" charset="0"/>
                <a:ea typeface="MS PGothic" charset="0"/>
              </a:rPr>
              <a:t>Cultural Sensitivity</a:t>
            </a:r>
          </a:p>
          <a:p>
            <a:pPr lvl="1"/>
            <a:r>
              <a:rPr lang="en-US" dirty="0">
                <a:latin typeface="Verdana" charset="0"/>
                <a:ea typeface="MS PGothic" charset="0"/>
              </a:rPr>
              <a:t>Persuasion</a:t>
            </a:r>
          </a:p>
          <a:p>
            <a:pPr lvl="1"/>
            <a:r>
              <a:rPr lang="en-US" dirty="0">
                <a:latin typeface="Verdana" charset="0"/>
                <a:ea typeface="MS PGothic" charset="0"/>
              </a:rPr>
              <a:t>Communication</a:t>
            </a:r>
          </a:p>
          <a:p>
            <a:pPr lvl="1"/>
            <a:r>
              <a:rPr lang="en-US" dirty="0">
                <a:latin typeface="Verdana" charset="0"/>
                <a:ea typeface="MS PGothic" charset="0"/>
              </a:rPr>
              <a:t>Basic Health Tenets</a:t>
            </a:r>
          </a:p>
          <a:p>
            <a:pPr lvl="1"/>
            <a:r>
              <a:rPr lang="en-US" dirty="0" smtClean="0">
                <a:latin typeface="Verdana" charset="0"/>
                <a:ea typeface="MS PGothic" charset="0"/>
              </a:rPr>
              <a:t>Etc.</a:t>
            </a:r>
            <a:endParaRPr lang="en-US" dirty="0">
              <a:latin typeface="Verdana" charset="0"/>
              <a:ea typeface="MS PGothic" charset="0"/>
            </a:endParaRPr>
          </a:p>
          <a:p>
            <a:pPr lvl="1"/>
            <a:endParaRPr lang="en-US" dirty="0">
              <a:latin typeface="Verdana" charset="0"/>
              <a:ea typeface="MS PGothic" charset="0"/>
            </a:endParaRPr>
          </a:p>
          <a:p>
            <a:pPr lvl="1"/>
            <a:endParaRPr lang="en-US" dirty="0">
              <a:latin typeface="Verdana" charset="0"/>
              <a:ea typeface="MS PGothic" charset="0"/>
            </a:endParaRPr>
          </a:p>
        </p:txBody>
      </p:sp>
      <p:sp>
        <p:nvSpPr>
          <p:cNvPr id="54275" name="Content Placeholder 5"/>
          <p:cNvSpPr>
            <a:spLocks noGrp="1"/>
          </p:cNvSpPr>
          <p:nvPr>
            <p:ph sz="half" idx="2"/>
          </p:nvPr>
        </p:nvSpPr>
        <p:spPr>
          <a:xfrm>
            <a:off x="4638675" y="1546225"/>
            <a:ext cx="4133850" cy="4525963"/>
          </a:xfrm>
        </p:spPr>
        <p:txBody>
          <a:bodyPr/>
          <a:lstStyle/>
          <a:p>
            <a:pPr marL="0" indent="0"/>
            <a:r>
              <a:rPr lang="en-US">
                <a:latin typeface="Verdana" charset="0"/>
                <a:ea typeface="MS PGothic" charset="0"/>
              </a:rPr>
              <a:t>Local Outcomes</a:t>
            </a:r>
          </a:p>
          <a:p>
            <a:pPr lvl="1"/>
            <a:r>
              <a:rPr lang="en-US">
                <a:latin typeface="Verdana" charset="0"/>
                <a:ea typeface="MS PGothic" charset="0"/>
              </a:rPr>
              <a:t>???</a:t>
            </a:r>
          </a:p>
          <a:p>
            <a:pPr lvl="1"/>
            <a:r>
              <a:rPr lang="en-US">
                <a:latin typeface="Verdana" charset="0"/>
                <a:ea typeface="MS PGothic" charset="0"/>
              </a:rPr>
              <a:t>???</a:t>
            </a:r>
          </a:p>
          <a:p>
            <a:pPr lvl="1"/>
            <a:r>
              <a:rPr lang="en-US">
                <a:latin typeface="Verdana" charset="0"/>
                <a:ea typeface="MS PGothic" charset="0"/>
              </a:rPr>
              <a:t>???</a:t>
            </a:r>
          </a:p>
        </p:txBody>
      </p:sp>
    </p:spTree>
    <p:extLst>
      <p:ext uri="{BB962C8B-B14F-4D97-AF65-F5344CB8AC3E}">
        <p14:creationId xmlns:p14="http://schemas.microsoft.com/office/powerpoint/2010/main" val="18035169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descr="C:\Users\bordjd\Downloads\SIG as Confluence of Innovation - New Page (2).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55976" y="2996952"/>
            <a:ext cx="504056" cy="215444"/>
          </a:xfrm>
          <a:prstGeom prst="rect">
            <a:avLst/>
          </a:prstGeom>
          <a:solidFill>
            <a:schemeClr val="accent3"/>
          </a:solidFill>
        </p:spPr>
        <p:txBody>
          <a:bodyPr wrap="square" lIns="0" tIns="0" rIns="0" bIns="0" rtlCol="0">
            <a:spAutoFit/>
          </a:bodyPr>
          <a:lstStyle/>
          <a:p>
            <a:r>
              <a:rPr lang="en-US" sz="1400" dirty="0" smtClean="0"/>
              <a:t>ARLE</a:t>
            </a:r>
            <a:endParaRPr lang="en-US" sz="1400" dirty="0"/>
          </a:p>
        </p:txBody>
      </p:sp>
    </p:spTree>
    <p:extLst>
      <p:ext uri="{BB962C8B-B14F-4D97-AF65-F5344CB8AC3E}">
        <p14:creationId xmlns:p14="http://schemas.microsoft.com/office/powerpoint/2010/main" val="31705658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SME Board of Directors to Students</a:t>
            </a:r>
          </a:p>
        </p:txBody>
      </p:sp>
      <p:graphicFrame>
        <p:nvGraphicFramePr>
          <p:cNvPr id="5" name="Diagram 4"/>
          <p:cNvGraphicFramePr/>
          <p:nvPr>
            <p:extLst>
              <p:ext uri="{D42A27DB-BD31-4B8C-83A1-F6EECF244321}">
                <p14:modId xmlns:p14="http://schemas.microsoft.com/office/powerpoint/2010/main" val="36525933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p Arrow 7"/>
          <p:cNvSpPr/>
          <p:nvPr/>
        </p:nvSpPr>
        <p:spPr bwMode="auto">
          <a:xfrm>
            <a:off x="7308304" y="1628800"/>
            <a:ext cx="1080120" cy="3600400"/>
          </a:xfrm>
          <a:prstGeom prst="upArrow">
            <a:avLst/>
          </a:prstGeom>
          <a:solidFill>
            <a:srgbClr val="BBE0E3"/>
          </a:solidFill>
          <a:ln w="9525" cap="flat" cmpd="sng" algn="ctr">
            <a:solidFill>
              <a:srgbClr val="33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charset="0"/>
            </a:endParaRPr>
          </a:p>
        </p:txBody>
      </p:sp>
      <p:sp>
        <p:nvSpPr>
          <p:cNvPr id="10" name="Up Arrow 9"/>
          <p:cNvSpPr/>
          <p:nvPr/>
        </p:nvSpPr>
        <p:spPr bwMode="auto">
          <a:xfrm rot="10800000">
            <a:off x="683568" y="1772816"/>
            <a:ext cx="1080120" cy="3600400"/>
          </a:xfrm>
          <a:prstGeom prst="upArrow">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charset="0"/>
            </a:endParaRPr>
          </a:p>
        </p:txBody>
      </p:sp>
      <p:sp>
        <p:nvSpPr>
          <p:cNvPr id="9" name="TextBox 8"/>
          <p:cNvSpPr txBox="1"/>
          <p:nvPr/>
        </p:nvSpPr>
        <p:spPr>
          <a:xfrm rot="16200000">
            <a:off x="-283894" y="3228945"/>
            <a:ext cx="3024336" cy="400110"/>
          </a:xfrm>
          <a:prstGeom prst="rect">
            <a:avLst/>
          </a:prstGeom>
          <a:noFill/>
        </p:spPr>
        <p:txBody>
          <a:bodyPr wrap="square" rtlCol="0">
            <a:spAutoFit/>
          </a:bodyPr>
          <a:lstStyle/>
          <a:p>
            <a:pPr algn="ctr"/>
            <a:r>
              <a:rPr lang="en-US" sz="2000" dirty="0"/>
              <a:t>SME Information Flow</a:t>
            </a:r>
          </a:p>
        </p:txBody>
      </p:sp>
      <p:sp>
        <p:nvSpPr>
          <p:cNvPr id="11" name="TextBox 10"/>
          <p:cNvSpPr txBox="1"/>
          <p:nvPr/>
        </p:nvSpPr>
        <p:spPr>
          <a:xfrm rot="16200000">
            <a:off x="6340842" y="3372961"/>
            <a:ext cx="3024336" cy="400110"/>
          </a:xfrm>
          <a:prstGeom prst="rect">
            <a:avLst/>
          </a:prstGeom>
          <a:noFill/>
        </p:spPr>
        <p:txBody>
          <a:bodyPr wrap="square" rtlCol="0">
            <a:spAutoFit/>
          </a:bodyPr>
          <a:lstStyle/>
          <a:p>
            <a:pPr algn="ctr"/>
            <a:r>
              <a:rPr lang="en-US" sz="2000"/>
              <a:t>Participant Feedback</a:t>
            </a:r>
          </a:p>
        </p:txBody>
      </p:sp>
    </p:spTree>
    <p:extLst>
      <p:ext uri="{BB962C8B-B14F-4D97-AF65-F5344CB8AC3E}">
        <p14:creationId xmlns:p14="http://schemas.microsoft.com/office/powerpoint/2010/main" val="8279821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defRPr/>
            </a:pPr>
            <a:r>
              <a:rPr lang="en-US" altLang="en-US" smtClean="0">
                <a:ea typeface="MS PGothic" pitchFamily="34" charset="-128"/>
              </a:rPr>
              <a:t>Curriculum Integration Platforms</a:t>
            </a:r>
          </a:p>
        </p:txBody>
      </p:sp>
      <p:sp>
        <p:nvSpPr>
          <p:cNvPr id="64515" name="Content Placeholder 2"/>
          <p:cNvSpPr>
            <a:spLocks noGrp="1"/>
          </p:cNvSpPr>
          <p:nvPr>
            <p:ph idx="1"/>
          </p:nvPr>
        </p:nvSpPr>
        <p:spPr>
          <a:xfrm>
            <a:off x="304800" y="1143000"/>
            <a:ext cx="8534400" cy="4724400"/>
          </a:xfrm>
        </p:spPr>
        <p:txBody>
          <a:bodyPr/>
          <a:lstStyle/>
          <a:p>
            <a:r>
              <a:rPr lang="en-US">
                <a:latin typeface="Verdana" charset="0"/>
                <a:ea typeface="ＭＳ Ｐゴシック" charset="0"/>
              </a:rPr>
              <a:t>Defend Murder Suspect</a:t>
            </a:r>
          </a:p>
          <a:p>
            <a:pPr lvl="1"/>
            <a:r>
              <a:rPr lang="en-US">
                <a:latin typeface="Verdana" charset="0"/>
                <a:ea typeface="ＭＳ Ｐゴシック" charset="0"/>
              </a:rPr>
              <a:t>Communications, Law, Forensic Science, Journalism</a:t>
            </a:r>
          </a:p>
          <a:p>
            <a:r>
              <a:rPr lang="en-US">
                <a:latin typeface="Verdana" charset="0"/>
                <a:ea typeface="ＭＳ Ｐゴシック" charset="0"/>
              </a:rPr>
              <a:t>Discover an Ancient Civilization</a:t>
            </a:r>
          </a:p>
          <a:p>
            <a:pPr lvl="1"/>
            <a:r>
              <a:rPr lang="en-US">
                <a:latin typeface="Verdana" charset="0"/>
                <a:ea typeface="ＭＳ Ｐゴシック" charset="0"/>
              </a:rPr>
              <a:t>Archeology, Anthropology, History, Literature, Language</a:t>
            </a:r>
          </a:p>
          <a:p>
            <a:r>
              <a:rPr lang="en-US">
                <a:latin typeface="Verdana" charset="0"/>
                <a:ea typeface="ＭＳ Ｐゴシック" charset="0"/>
              </a:rPr>
              <a:t>Catch a Serial Killer</a:t>
            </a:r>
          </a:p>
          <a:p>
            <a:pPr lvl="1"/>
            <a:r>
              <a:rPr lang="en-US">
                <a:latin typeface="Verdana" charset="0"/>
                <a:ea typeface="ＭＳ Ｐゴシック" charset="0"/>
              </a:rPr>
              <a:t>Math, Science, Programming, Psychology</a:t>
            </a:r>
          </a:p>
          <a:p>
            <a:r>
              <a:rPr lang="en-US">
                <a:latin typeface="Verdana" charset="0"/>
                <a:ea typeface="ＭＳ Ｐゴシック" charset="0"/>
              </a:rPr>
              <a:t>Win The Presidency</a:t>
            </a:r>
          </a:p>
          <a:p>
            <a:pPr lvl="1"/>
            <a:r>
              <a:rPr lang="en-US">
                <a:latin typeface="Verdana" charset="0"/>
                <a:ea typeface="ＭＳ Ｐゴシック" charset="0"/>
              </a:rPr>
              <a:t>Leadership, Accounting, History, Business, Comm, Intercultural</a:t>
            </a:r>
          </a:p>
          <a:p>
            <a:r>
              <a:rPr lang="en-US">
                <a:latin typeface="Verdana" charset="0"/>
                <a:ea typeface="ＭＳ Ｐゴシック" charset="0"/>
              </a:rPr>
              <a:t>Save Haiti</a:t>
            </a:r>
          </a:p>
          <a:p>
            <a:pPr lvl="1"/>
            <a:r>
              <a:rPr lang="en-US">
                <a:latin typeface="Verdana" charset="0"/>
                <a:ea typeface="ＭＳ Ｐゴシック" charset="0"/>
              </a:rPr>
              <a:t>Government, Economics, Community Health, Ethics</a:t>
            </a:r>
          </a:p>
          <a:p>
            <a:r>
              <a:rPr lang="en-US">
                <a:latin typeface="Verdana" charset="0"/>
                <a:ea typeface="ＭＳ Ｐゴシック" charset="0"/>
              </a:rPr>
              <a:t>Cornfield Island</a:t>
            </a:r>
          </a:p>
          <a:p>
            <a:pPr lvl="1"/>
            <a:r>
              <a:rPr lang="en-US">
                <a:latin typeface="Verdana" charset="0"/>
                <a:ea typeface="ＭＳ Ｐゴシック" charset="0"/>
              </a:rPr>
              <a:t>Power, Electrical, Health</a:t>
            </a:r>
          </a:p>
        </p:txBody>
      </p:sp>
    </p:spTree>
    <p:extLst>
      <p:ext uri="{BB962C8B-B14F-4D97-AF65-F5344CB8AC3E}">
        <p14:creationId xmlns:p14="http://schemas.microsoft.com/office/powerpoint/2010/main" val="41115041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0"/>
            <a:ext cx="8229600" cy="868363"/>
          </a:xfrm>
        </p:spPr>
        <p:txBody>
          <a:bodyPr/>
          <a:lstStyle/>
          <a:p>
            <a:r>
              <a:rPr lang="en-US">
                <a:latin typeface="Verdana" charset="0"/>
                <a:ea typeface="ＭＳ Ｐゴシック" charset="0"/>
              </a:rPr>
              <a:t>Choice Drives Constructivism</a:t>
            </a:r>
          </a:p>
        </p:txBody>
      </p:sp>
      <p:pic>
        <p:nvPicPr>
          <p:cNvPr id="65539" name="Picture 4" descr="http://www.personal.psu.edu/glh10/ist110/topic/topic67/images/101_s0047_g01.gif"/>
          <p:cNvPicPr>
            <a:picLocks noGrp="1" noChangeAspect="1" noChangeArrowheads="1"/>
          </p:cNvPicPr>
          <p:nvPr>
            <p:ph type="tbl" idx="1"/>
          </p:nvPr>
        </p:nvPicPr>
        <p:blipFill>
          <a:blip r:embed="rId3">
            <a:extLst>
              <a:ext uri="{28A0092B-C50C-407E-A947-70E740481C1C}">
                <a14:useLocalDpi xmlns:a14="http://schemas.microsoft.com/office/drawing/2010/main"/>
              </a:ext>
            </a:extLst>
          </a:blip>
          <a:srcRect/>
          <a:stretch>
            <a:fillRect/>
          </a:stretch>
        </p:blipFill>
        <p:spPr>
          <a:xfrm>
            <a:off x="1447800" y="1600200"/>
            <a:ext cx="6172200" cy="4022725"/>
          </a:xfrm>
        </p:spPr>
      </p:pic>
      <p:sp>
        <p:nvSpPr>
          <p:cNvPr id="2" name="TextBox 1"/>
          <p:cNvSpPr txBox="1"/>
          <p:nvPr/>
        </p:nvSpPr>
        <p:spPr>
          <a:xfrm>
            <a:off x="228600" y="1524000"/>
            <a:ext cx="2133600" cy="830263"/>
          </a:xfrm>
          <a:prstGeom prst="rect">
            <a:avLst/>
          </a:prstGeom>
          <a:noFill/>
        </p:spPr>
        <p:txBody>
          <a:bodyPr>
            <a:spAutoFit/>
          </a:bodyPr>
          <a:lstStyle/>
          <a:p>
            <a:pPr algn="ctr">
              <a:defRPr/>
            </a:pPr>
            <a:r>
              <a:rPr lang="en-US" dirty="0">
                <a:solidFill>
                  <a:schemeClr val="accent6"/>
                </a:solidFill>
                <a:ea typeface="ＭＳ Ｐゴシック" pitchFamily="34" charset="-128"/>
                <a:cs typeface="+mn-cs"/>
              </a:rPr>
              <a:t>Flipped Learning</a:t>
            </a:r>
          </a:p>
        </p:txBody>
      </p:sp>
      <p:sp>
        <p:nvSpPr>
          <p:cNvPr id="5" name="TextBox 4"/>
          <p:cNvSpPr txBox="1"/>
          <p:nvPr/>
        </p:nvSpPr>
        <p:spPr>
          <a:xfrm>
            <a:off x="6934200" y="1524000"/>
            <a:ext cx="2133600" cy="830263"/>
          </a:xfrm>
          <a:prstGeom prst="rect">
            <a:avLst/>
          </a:prstGeom>
          <a:noFill/>
        </p:spPr>
        <p:txBody>
          <a:bodyPr>
            <a:spAutoFit/>
          </a:bodyPr>
          <a:lstStyle/>
          <a:p>
            <a:pPr algn="ctr">
              <a:defRPr/>
            </a:pPr>
            <a:r>
              <a:rPr lang="en-US" dirty="0">
                <a:solidFill>
                  <a:schemeClr val="accent6"/>
                </a:solidFill>
                <a:ea typeface="ＭＳ Ｐゴシック" pitchFamily="34" charset="-128"/>
                <a:cs typeface="+mn-cs"/>
              </a:rPr>
              <a:t>Maker Movement</a:t>
            </a:r>
          </a:p>
        </p:txBody>
      </p:sp>
      <p:sp>
        <p:nvSpPr>
          <p:cNvPr id="6" name="TextBox 5"/>
          <p:cNvSpPr txBox="1"/>
          <p:nvPr/>
        </p:nvSpPr>
        <p:spPr>
          <a:xfrm>
            <a:off x="6934200" y="4732338"/>
            <a:ext cx="2133600" cy="1200150"/>
          </a:xfrm>
          <a:prstGeom prst="rect">
            <a:avLst/>
          </a:prstGeom>
          <a:noFill/>
        </p:spPr>
        <p:txBody>
          <a:bodyPr>
            <a:spAutoFit/>
          </a:bodyPr>
          <a:lstStyle/>
          <a:p>
            <a:pPr algn="ctr">
              <a:defRPr/>
            </a:pPr>
            <a:r>
              <a:rPr lang="en-US" dirty="0">
                <a:solidFill>
                  <a:schemeClr val="accent6"/>
                </a:solidFill>
                <a:ea typeface="ＭＳ Ｐゴシック" pitchFamily="34" charset="-128"/>
                <a:cs typeface="+mn-cs"/>
              </a:rPr>
              <a:t>Problem Based Learning</a:t>
            </a:r>
          </a:p>
        </p:txBody>
      </p:sp>
      <p:sp>
        <p:nvSpPr>
          <p:cNvPr id="7" name="TextBox 6"/>
          <p:cNvSpPr txBox="1"/>
          <p:nvPr/>
        </p:nvSpPr>
        <p:spPr>
          <a:xfrm>
            <a:off x="0" y="4724400"/>
            <a:ext cx="2133600" cy="1200150"/>
          </a:xfrm>
          <a:prstGeom prst="rect">
            <a:avLst/>
          </a:prstGeom>
          <a:noFill/>
        </p:spPr>
        <p:txBody>
          <a:bodyPr>
            <a:spAutoFit/>
          </a:bodyPr>
          <a:lstStyle/>
          <a:p>
            <a:pPr algn="ctr">
              <a:defRPr/>
            </a:pPr>
            <a:r>
              <a:rPr lang="en-US" dirty="0">
                <a:solidFill>
                  <a:schemeClr val="accent6"/>
                </a:solidFill>
                <a:ea typeface="ＭＳ Ｐゴシック" pitchFamily="34" charset="-128"/>
                <a:cs typeface="+mn-cs"/>
              </a:rPr>
              <a:t>Challenge Based Learning</a:t>
            </a:r>
          </a:p>
        </p:txBody>
      </p:sp>
      <p:sp>
        <p:nvSpPr>
          <p:cNvPr id="8" name="TextBox 7"/>
          <p:cNvSpPr txBox="1"/>
          <p:nvPr/>
        </p:nvSpPr>
        <p:spPr>
          <a:xfrm>
            <a:off x="3505200" y="5570538"/>
            <a:ext cx="2133600" cy="830262"/>
          </a:xfrm>
          <a:prstGeom prst="rect">
            <a:avLst/>
          </a:prstGeom>
          <a:noFill/>
        </p:spPr>
        <p:txBody>
          <a:bodyPr>
            <a:spAutoFit/>
          </a:bodyPr>
          <a:lstStyle/>
          <a:p>
            <a:pPr algn="ctr">
              <a:defRPr/>
            </a:pPr>
            <a:r>
              <a:rPr lang="en-US" dirty="0">
                <a:solidFill>
                  <a:schemeClr val="accent6"/>
                </a:solidFill>
                <a:ea typeface="ＭＳ Ｐゴシック" pitchFamily="34" charset="-128"/>
                <a:cs typeface="+mn-cs"/>
              </a:rPr>
              <a:t>Service Learning</a:t>
            </a:r>
          </a:p>
        </p:txBody>
      </p:sp>
    </p:spTree>
    <p:extLst>
      <p:ext uri="{BB962C8B-B14F-4D97-AF65-F5344CB8AC3E}">
        <p14:creationId xmlns:p14="http://schemas.microsoft.com/office/powerpoint/2010/main" val="1406189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solidFill>
                  <a:srgbClr val="2D2D8A"/>
                </a:solidFill>
                <a:latin typeface="Verdana" charset="0"/>
                <a:ea typeface="ＭＳ Ｐゴシック" charset="0"/>
              </a:rPr>
              <a:t>Creativity</a:t>
            </a:r>
          </a:p>
        </p:txBody>
      </p:sp>
      <p:sp>
        <p:nvSpPr>
          <p:cNvPr id="66563" name="Rounded Rectangular Callout 3"/>
          <p:cNvSpPr>
            <a:spLocks noChangeArrowheads="1"/>
          </p:cNvSpPr>
          <p:nvPr/>
        </p:nvSpPr>
        <p:spPr bwMode="auto">
          <a:xfrm>
            <a:off x="1066800" y="1447800"/>
            <a:ext cx="6934200" cy="4114800"/>
          </a:xfrm>
          <a:prstGeom prst="wedgeRoundRectCallout">
            <a:avLst>
              <a:gd name="adj1" fmla="val -20833"/>
              <a:gd name="adj2" fmla="val 62500"/>
              <a:gd name="adj3" fmla="val 16667"/>
            </a:avLst>
          </a:prstGeom>
          <a:solidFill>
            <a:schemeClr val="accent1"/>
          </a:solidFill>
          <a:ln w="9525">
            <a:solidFill>
              <a:schemeClr val="tx1"/>
            </a:solidFill>
            <a:round/>
            <a:headEnd/>
            <a:tailEnd/>
          </a:ln>
        </p:spPr>
        <p:txBody>
          <a:bodyPr/>
          <a:lstStyle/>
          <a:p>
            <a:endParaRPr lang="en-US"/>
          </a:p>
        </p:txBody>
      </p:sp>
      <p:sp>
        <p:nvSpPr>
          <p:cNvPr id="66564" name="TextBox 4"/>
          <p:cNvSpPr txBox="1">
            <a:spLocks noChangeArrowheads="1"/>
          </p:cNvSpPr>
          <p:nvPr/>
        </p:nvSpPr>
        <p:spPr bwMode="auto">
          <a:xfrm>
            <a:off x="1371600" y="1676400"/>
            <a:ext cx="6553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a:solidFill>
                  <a:schemeClr val="tx1"/>
                </a:solidFill>
                <a:latin typeface="Arial" charset="0"/>
              </a:rPr>
              <a:t>“Chief Executives believe that – more than rigor, management discipline, integrity, or even vision – navigating an increasingly complex world will require creativity.”</a:t>
            </a:r>
          </a:p>
          <a:p>
            <a:endParaRPr lang="en-US">
              <a:solidFill>
                <a:schemeClr val="tx1"/>
              </a:solidFill>
              <a:latin typeface="Arial" charset="0"/>
            </a:endParaRPr>
          </a:p>
          <a:p>
            <a:r>
              <a:rPr lang="en-US">
                <a:solidFill>
                  <a:schemeClr val="tx1"/>
                </a:solidFill>
                <a:latin typeface="Arial" charset="0"/>
              </a:rPr>
              <a:t>80% of employers seeking creative employees cannot find them to hire…</a:t>
            </a:r>
          </a:p>
          <a:p>
            <a:endParaRPr lang="en-US">
              <a:solidFill>
                <a:schemeClr val="tx1"/>
              </a:solidFill>
              <a:latin typeface="Arial" charset="0"/>
            </a:endParaRPr>
          </a:p>
          <a:p>
            <a:r>
              <a:rPr lang="en-US" sz="1600">
                <a:solidFill>
                  <a:schemeClr val="tx1"/>
                </a:solidFill>
                <a:latin typeface="Arial" charset="0"/>
              </a:rPr>
              <a:t>IBM 2010 Global CEO Survey</a:t>
            </a:r>
          </a:p>
          <a:p>
            <a:r>
              <a:rPr lang="en-US" sz="1600">
                <a:solidFill>
                  <a:schemeClr val="tx1"/>
                </a:solidFill>
                <a:latin typeface="Arial" charset="0"/>
              </a:rPr>
              <a:t>1500 CEO’s from 60 Countries</a:t>
            </a:r>
          </a:p>
          <a:p>
            <a:endParaRPr lang="en-US" sz="1600">
              <a:solidFill>
                <a:schemeClr val="tx1"/>
              </a:solidFill>
              <a:latin typeface="Arial" charset="0"/>
            </a:endParaRPr>
          </a:p>
        </p:txBody>
      </p:sp>
    </p:spTree>
    <p:extLst>
      <p:ext uri="{BB962C8B-B14F-4D97-AF65-F5344CB8AC3E}">
        <p14:creationId xmlns:p14="http://schemas.microsoft.com/office/powerpoint/2010/main" val="7285039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lang="en-US" dirty="0" smtClean="0">
                <a:ea typeface="+mj-ea"/>
              </a:rPr>
              <a:t>Digital Learning: At Best</a:t>
            </a:r>
          </a:p>
        </p:txBody>
      </p:sp>
      <p:pic>
        <p:nvPicPr>
          <p:cNvPr id="18435" name="Picture 2" descr="https://encrypted-tbn2.google.com/images?q=tbn:ANd9GcTiTUSgs5lkcAcP2sK3BMhVVrTvF7pEO8VHTdPyhS68Q0hDrLI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54025" y="1905000"/>
            <a:ext cx="3560763" cy="2667000"/>
          </a:xfrm>
          <a:noFill/>
        </p:spPr>
      </p:pic>
      <p:pic>
        <p:nvPicPr>
          <p:cNvPr id="18436" name="Picture 4" descr="https://encrypted-tbn1.google.com/images?q=tbn:ANd9GcRFMj7YyssAKRj_beLImJxv8PJN8e0UNSaklDArgqHQVPJrjyuXI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13288" y="2925763"/>
            <a:ext cx="3744912" cy="2636837"/>
          </a:xfrm>
          <a:noFill/>
        </p:spPr>
      </p:pic>
    </p:spTree>
    <p:extLst>
      <p:ext uri="{BB962C8B-B14F-4D97-AF65-F5344CB8AC3E}">
        <p14:creationId xmlns:p14="http://schemas.microsoft.com/office/powerpoint/2010/main" val="14741934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Templatized</a:t>
            </a:r>
            <a:r>
              <a:rPr lang="en-US" dirty="0" smtClean="0"/>
              <a:t> Education</a:t>
            </a:r>
            <a:endParaRPr lang="en-US" dirty="0"/>
          </a:p>
        </p:txBody>
      </p:sp>
      <p:pic>
        <p:nvPicPr>
          <p:cNvPr id="67587" name="Picture 2" descr="http://fasterpez.com/wp-content/uploads/2014/04/copy_paste.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428875" y="2533650"/>
            <a:ext cx="4286250" cy="2857500"/>
          </a:xfrm>
          <a:noFill/>
        </p:spPr>
      </p:pic>
    </p:spTree>
    <p:extLst>
      <p:ext uri="{BB962C8B-B14F-4D97-AF65-F5344CB8AC3E}">
        <p14:creationId xmlns:p14="http://schemas.microsoft.com/office/powerpoint/2010/main" val="30533057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7772400" cy="1066799"/>
          </a:xfrm>
        </p:spPr>
        <p:txBody>
          <a:bodyPr/>
          <a:lstStyle/>
          <a:p>
            <a:r>
              <a:rPr lang="en-US" dirty="0">
                <a:solidFill>
                  <a:srgbClr val="2D2D8A"/>
                </a:solidFill>
                <a:latin typeface="Verdana" charset="0"/>
                <a:ea typeface="ＭＳ Ｐゴシック" charset="0"/>
              </a:rPr>
              <a:t>Choose Your Own Textbook</a:t>
            </a:r>
          </a:p>
        </p:txBody>
      </p:sp>
      <p:sp>
        <p:nvSpPr>
          <p:cNvPr id="3" name="Content Placeholder 2"/>
          <p:cNvSpPr>
            <a:spLocks noGrp="1"/>
          </p:cNvSpPr>
          <p:nvPr>
            <p:ph sz="half" idx="1"/>
          </p:nvPr>
        </p:nvSpPr>
        <p:spPr>
          <a:xfrm>
            <a:off x="685800" y="1600200"/>
            <a:ext cx="4114800" cy="4876800"/>
          </a:xfrm>
        </p:spPr>
        <p:txBody>
          <a:bodyPr/>
          <a:lstStyle/>
          <a:p>
            <a:r>
              <a:rPr lang="en-US" sz="1400">
                <a:solidFill>
                  <a:srgbClr val="2D2D8A"/>
                </a:solidFill>
                <a:latin typeface="Verdana" charset="0"/>
                <a:ea typeface="ＭＳ Ｐゴシック" charset="0"/>
              </a:rPr>
              <a:t>Tore out the examples in the book, which were previously about international business situations, and replaced them with instructional design examples,</a:t>
            </a:r>
          </a:p>
          <a:p>
            <a:r>
              <a:rPr lang="en-US" sz="1400">
                <a:solidFill>
                  <a:srgbClr val="2D2D8A"/>
                </a:solidFill>
                <a:latin typeface="Verdana" charset="0"/>
                <a:ea typeface="ＭＳ Ｐゴシック" charset="0"/>
              </a:rPr>
              <a:t>Tore out the photos from the book, which were previously (c) and used by permission, and replaced them with openly licensed and properly attributed photos (mainly from Flickr),</a:t>
            </a:r>
          </a:p>
          <a:p>
            <a:r>
              <a:rPr lang="en-US" sz="1400">
                <a:solidFill>
                  <a:srgbClr val="2D2D8A"/>
                </a:solidFill>
                <a:latin typeface="Verdana" charset="0"/>
                <a:ea typeface="ＭＳ Ｐゴシック" charset="0"/>
              </a:rPr>
              <a:t>Shot three video interviews with practicing instructional design project managers and cut these up into topical pieces which now appear inline at the beginning of each chapter,</a:t>
            </a:r>
          </a:p>
          <a:p>
            <a:r>
              <a:rPr lang="en-US" sz="1400">
                <a:solidFill>
                  <a:srgbClr val="2D2D8A"/>
                </a:solidFill>
                <a:latin typeface="Verdana" charset="0"/>
                <a:ea typeface="ＭＳ Ｐゴシック" charset="0"/>
              </a:rPr>
              <a:t>Created interactive, mastery-check assessments! and embedded these directly at the end of each section of the book. Small icons in the table of contents turn green when you’ve passed the mastery checks.</a:t>
            </a:r>
          </a:p>
        </p:txBody>
      </p:sp>
      <p:sp>
        <p:nvSpPr>
          <p:cNvPr id="6" name="Title 1"/>
          <p:cNvSpPr txBox="1">
            <a:spLocks/>
          </p:cNvSpPr>
          <p:nvPr/>
        </p:nvSpPr>
        <p:spPr bwMode="auto">
          <a:xfrm>
            <a:off x="0" y="562815"/>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3200" dirty="0" smtClean="0">
                <a:solidFill>
                  <a:schemeClr val="accent6"/>
                </a:solidFill>
                <a:latin typeface="Verdana" pitchFamily="34" charset="0"/>
                <a:cs typeface="+mn-cs"/>
              </a:rPr>
              <a:t>Create Your Own Textbook</a:t>
            </a:r>
          </a:p>
        </p:txBody>
      </p:sp>
      <p:cxnSp>
        <p:nvCxnSpPr>
          <p:cNvPr id="8" name="Straight Connector 7"/>
          <p:cNvCxnSpPr>
            <a:cxnSpLocks noChangeShapeType="1"/>
          </p:cNvCxnSpPr>
          <p:nvPr/>
        </p:nvCxnSpPr>
        <p:spPr bwMode="auto">
          <a:xfrm>
            <a:off x="152400" y="533400"/>
            <a:ext cx="5578475" cy="0"/>
          </a:xfrm>
          <a:prstGeom prst="line">
            <a:avLst/>
          </a:prstGeom>
          <a:noFill/>
          <a:ln w="57150">
            <a:solidFill>
              <a:srgbClr val="C00000"/>
            </a:solidFill>
            <a:round/>
            <a:headEnd/>
            <a:tailEnd/>
          </a:ln>
          <a:extLst>
            <a:ext uri="{909E8E84-426E-40dd-AFC4-6F175D3DCCD1}">
              <a14:hiddenFill xmlns:a14="http://schemas.microsoft.com/office/drawing/2010/main">
                <a:noFill/>
              </a14:hiddenFill>
            </a:ext>
          </a:extLst>
        </p:spPr>
      </p:cxnSp>
      <p:pic>
        <p:nvPicPr>
          <p:cNvPr id="2099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905000"/>
            <a:ext cx="40624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5" name="Rectangle 8"/>
          <p:cNvSpPr>
            <a:spLocks noChangeArrowheads="1"/>
          </p:cNvSpPr>
          <p:nvPr/>
        </p:nvSpPr>
        <p:spPr bwMode="auto">
          <a:xfrm>
            <a:off x="4545013" y="5486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http://opencontent.org/blog/archives/2119</a:t>
            </a:r>
          </a:p>
        </p:txBody>
      </p:sp>
    </p:spTree>
    <p:extLst>
      <p:ext uri="{BB962C8B-B14F-4D97-AF65-F5344CB8AC3E}">
        <p14:creationId xmlns:p14="http://schemas.microsoft.com/office/powerpoint/2010/main" val="1939793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9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7772400" cy="1066799"/>
          </a:xfrm>
        </p:spPr>
        <p:txBody>
          <a:bodyPr/>
          <a:lstStyle/>
          <a:p>
            <a:r>
              <a:rPr lang="en-US" dirty="0" smtClean="0"/>
              <a:t>Customized Content</a:t>
            </a:r>
            <a:endParaRPr lang="en-US" dirty="0"/>
          </a:p>
        </p:txBody>
      </p:sp>
      <p:sp>
        <p:nvSpPr>
          <p:cNvPr id="2" name="TextBox 1"/>
          <p:cNvSpPr txBox="1"/>
          <p:nvPr/>
        </p:nvSpPr>
        <p:spPr>
          <a:xfrm>
            <a:off x="347578" y="2045368"/>
            <a:ext cx="8562122" cy="523220"/>
          </a:xfrm>
          <a:prstGeom prst="rect">
            <a:avLst/>
          </a:prstGeom>
          <a:noFill/>
        </p:spPr>
        <p:txBody>
          <a:bodyPr wrap="none" rtlCol="0">
            <a:spAutoFit/>
          </a:bodyPr>
          <a:lstStyle/>
          <a:p>
            <a:r>
              <a:rPr lang="en-US" dirty="0">
                <a:hlinkClick r:id="rId3"/>
              </a:rPr>
              <a:t>http://youtu.be/7idyNIvVCis?list=PLy6xIE2-SrEkoHwjXvIz0R7QLaUQXcaII</a:t>
            </a:r>
            <a:r>
              <a:rPr lang="en-US" dirty="0"/>
              <a:t> and watch from 00:10 to 01:21</a:t>
            </a:r>
          </a:p>
          <a:p>
            <a:endParaRPr lang="en-US" dirty="0"/>
          </a:p>
        </p:txBody>
      </p:sp>
    </p:spTree>
    <p:extLst>
      <p:ext uri="{BB962C8B-B14F-4D97-AF65-F5344CB8AC3E}">
        <p14:creationId xmlns:p14="http://schemas.microsoft.com/office/powerpoint/2010/main" val="338145845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Authentic Experiences</a:t>
            </a:r>
            <a:endParaRPr lang="en-US" dirty="0"/>
          </a:p>
        </p:txBody>
      </p:sp>
      <p:sp>
        <p:nvSpPr>
          <p:cNvPr id="3" name="Content Placeholder 2"/>
          <p:cNvSpPr>
            <a:spLocks noGrp="1"/>
          </p:cNvSpPr>
          <p:nvPr>
            <p:ph idx="1"/>
          </p:nvPr>
        </p:nvSpPr>
        <p:spPr/>
        <p:txBody>
          <a:bodyPr/>
          <a:lstStyle/>
          <a:p>
            <a:pPr marL="342900" lvl="1" indent="-342900">
              <a:buFontTx/>
              <a:buChar char="•"/>
            </a:pPr>
            <a:r>
              <a:rPr lang="en-US" sz="2400" dirty="0">
                <a:latin typeface="Verdana" charset="0"/>
                <a:ea typeface="ＭＳ Ｐゴシック" charset="0"/>
              </a:rPr>
              <a:t>Goals: Research, community connection, evaluation of historical practices, collaboration, analysis / synthesis of effectiveness, etc.</a:t>
            </a:r>
          </a:p>
          <a:p>
            <a:endParaRPr lang="en-US" dirty="0">
              <a:latin typeface="Verdana" charset="0"/>
              <a:ea typeface="ＭＳ Ｐゴシック" charset="0"/>
            </a:endParaRPr>
          </a:p>
          <a:p>
            <a:endParaRPr lang="en-US" dirty="0">
              <a:latin typeface="Verdana" charset="0"/>
              <a:ea typeface="ＭＳ Ｐゴシック" charset="0"/>
            </a:endParaRPr>
          </a:p>
          <a:p>
            <a:r>
              <a:rPr lang="en-US" dirty="0">
                <a:latin typeface="Verdana" charset="0"/>
                <a:ea typeface="ＭＳ Ｐゴシック" charset="0"/>
              </a:rPr>
              <a:t>Assignment 1: Please create a 3-5 page paper, detailing the history of our school, town, or state.  This paper should paint a picture…</a:t>
            </a:r>
          </a:p>
          <a:p>
            <a:r>
              <a:rPr lang="en-US" dirty="0">
                <a:latin typeface="Verdana" charset="0"/>
                <a:ea typeface="ＭＳ Ｐゴシック" charset="0"/>
              </a:rPr>
              <a:t>Assignment 2: Upload a historical artifact to </a:t>
            </a:r>
            <a:r>
              <a:rPr lang="en-US" dirty="0" err="1">
                <a:latin typeface="Verdana" charset="0"/>
                <a:ea typeface="ＭＳ Ｐゴシック" charset="0"/>
              </a:rPr>
              <a:t>www.historypin.com</a:t>
            </a:r>
            <a:endParaRPr lang="en-US" dirty="0">
              <a:latin typeface="Verdana" charset="0"/>
              <a:ea typeface="ＭＳ Ｐゴシック" charset="0"/>
            </a:endParaRPr>
          </a:p>
        </p:txBody>
      </p:sp>
    </p:spTree>
    <p:extLst>
      <p:ext uri="{BB962C8B-B14F-4D97-AF65-F5344CB8AC3E}">
        <p14:creationId xmlns:p14="http://schemas.microsoft.com/office/powerpoint/2010/main" val="3296323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84"/>
            <a:ext cx="7772400" cy="1066799"/>
          </a:xfrm>
        </p:spPr>
        <p:txBody>
          <a:bodyPr/>
          <a:lstStyle/>
          <a:p>
            <a:pPr>
              <a:defRPr/>
            </a:pPr>
            <a:r>
              <a:rPr lang="en-US" dirty="0" smtClean="0"/>
              <a:t>History Pin (Creative Assessment)</a:t>
            </a:r>
            <a:endParaRPr lang="en-US" dirty="0"/>
          </a:p>
        </p:txBody>
      </p:sp>
      <p:pic>
        <p:nvPicPr>
          <p:cNvPr id="3" name="Picture 2" descr="Screen Shot 2014-10-18 at 4.04.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838200"/>
            <a:ext cx="7414128" cy="5488430"/>
          </a:xfrm>
          <a:prstGeom prst="rect">
            <a:avLst/>
          </a:prstGeom>
        </p:spPr>
      </p:pic>
    </p:spTree>
    <p:extLst>
      <p:ext uri="{BB962C8B-B14F-4D97-AF65-F5344CB8AC3E}">
        <p14:creationId xmlns:p14="http://schemas.microsoft.com/office/powerpoint/2010/main" val="32220095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How are students learning and interacting outside of school?</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3276601"/>
            <a:ext cx="1828800" cy="129301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3886200"/>
            <a:ext cx="1437846" cy="14478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2" y="4267200"/>
            <a:ext cx="1430375" cy="13970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3600" y="2120900"/>
            <a:ext cx="1524000" cy="152400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38400" y="2057401"/>
            <a:ext cx="1409700" cy="140970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447800"/>
            <a:ext cx="1314746" cy="18034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3962400"/>
            <a:ext cx="2209800" cy="670675"/>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0402" y="4343400"/>
            <a:ext cx="1741787" cy="2133600"/>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24650" y="4800600"/>
            <a:ext cx="1028700" cy="1371600"/>
          </a:xfrm>
          <a:prstGeom prst="rect">
            <a:avLst/>
          </a:prstGeom>
        </p:spPr>
      </p:pic>
      <p:pic>
        <p:nvPicPr>
          <p:cNvPr id="17" name="Picture 16"/>
          <p:cNvPicPr>
            <a:picLocks noChangeAspect="1"/>
          </p:cNvPicPr>
          <p:nvPr/>
        </p:nvPicPr>
        <p:blipFill>
          <a:blip r:embed="rId13"/>
          <a:stretch>
            <a:fillRect/>
          </a:stretch>
        </p:blipFill>
        <p:spPr>
          <a:xfrm>
            <a:off x="1143000" y="5410200"/>
            <a:ext cx="1765300" cy="889000"/>
          </a:xfrm>
          <a:prstGeom prst="rect">
            <a:avLst/>
          </a:prstGeom>
        </p:spPr>
      </p:pic>
    </p:spTree>
    <p:extLst>
      <p:ext uri="{BB962C8B-B14F-4D97-AF65-F5344CB8AC3E}">
        <p14:creationId xmlns:p14="http://schemas.microsoft.com/office/powerpoint/2010/main" val="129556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fmla="#ppt_w*sin(2.5*pi*$)">
                                          <p:val>
                                            <p:fltVal val="0"/>
                                          </p:val>
                                        </p:tav>
                                        <p:tav tm="100000">
                                          <p:val>
                                            <p:fltVal val="1"/>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9"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fmla="#ppt_w*sin(2.5*pi*$)">
                                          <p:val>
                                            <p:fltVal val="0"/>
                                          </p:val>
                                        </p:tav>
                                        <p:tav tm="100000">
                                          <p:val>
                                            <p:fltVal val="1"/>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9"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fmla="#ppt_w*sin(2.5*pi*$)">
                                          <p:val>
                                            <p:fltVal val="0"/>
                                          </p:val>
                                        </p:tav>
                                        <p:tav tm="100000">
                                          <p:val>
                                            <p:fltVal val="1"/>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9"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fmla="#ppt_w*sin(2.5*pi*$)">
                                          <p:val>
                                            <p:fltVal val="0"/>
                                          </p:val>
                                        </p:tav>
                                        <p:tav tm="100000">
                                          <p:val>
                                            <p:fltVal val="1"/>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9" presetClass="entr" presetSubtype="1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fmla="#ppt_w*sin(2.5*pi*$)">
                                          <p:val>
                                            <p:fltVal val="0"/>
                                          </p:val>
                                        </p:tav>
                                        <p:tav tm="100000">
                                          <p:val>
                                            <p:fltVal val="1"/>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9"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fmla="#ppt_w*sin(2.5*pi*$)">
                                          <p:val>
                                            <p:fltVal val="0"/>
                                          </p:val>
                                        </p:tav>
                                        <p:tav tm="100000">
                                          <p:val>
                                            <p:fltVal val="1"/>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childTnLst>
                                </p:cTn>
                              </p:par>
                            </p:childTnLst>
                          </p:cTn>
                        </p:par>
                        <p:par>
                          <p:cTn id="39" fill="hold">
                            <p:stCondLst>
                              <p:cond delay="7000"/>
                            </p:stCondLst>
                            <p:childTnLst>
                              <p:par>
                                <p:cTn id="40" presetID="19" presetClass="entr" presetSubtype="1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fmla="#ppt_w*sin(2.5*pi*$)">
                                          <p:val>
                                            <p:fltVal val="0"/>
                                          </p:val>
                                        </p:tav>
                                        <p:tav tm="100000">
                                          <p:val>
                                            <p:fltVal val="1"/>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9"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fmla="#ppt_w*sin(2.5*pi*$)">
                                          <p:val>
                                            <p:fltVal val="0"/>
                                          </p:val>
                                        </p:tav>
                                        <p:tav tm="100000">
                                          <p:val>
                                            <p:fltVal val="1"/>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9000"/>
                            </p:stCondLst>
                            <p:childTnLst>
                              <p:par>
                                <p:cTn id="50" presetID="19" presetClass="entr" presetSubtype="1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fmla="#ppt_w*sin(2.5*pi*$)">
                                          <p:val>
                                            <p:fltVal val="0"/>
                                          </p:val>
                                        </p:tav>
                                        <p:tav tm="100000">
                                          <p:val>
                                            <p:fltVal val="1"/>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childTnLst>
                                </p:cTn>
                              </p:par>
                            </p:childTnLst>
                          </p:cTn>
                        </p:par>
                        <p:par>
                          <p:cTn id="54" fill="hold">
                            <p:stCondLst>
                              <p:cond delay="10000"/>
                            </p:stCondLst>
                            <p:childTnLst>
                              <p:par>
                                <p:cTn id="55" presetID="19" presetClass="entr" presetSubtype="1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fmla="#ppt_w*sin(2.5*pi*$)">
                                          <p:val>
                                            <p:fltVal val="0"/>
                                          </p:val>
                                        </p:tav>
                                        <p:tav tm="100000">
                                          <p:val>
                                            <p:fltVal val="1"/>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650" y="4800600"/>
            <a:ext cx="1028700" cy="13716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14800" y="1447800"/>
            <a:ext cx="1314746" cy="1803400"/>
          </a:xfrm>
          <a:prstGeom prst="rect">
            <a:avLst/>
          </a:prstGeom>
        </p:spPr>
      </p:pic>
      <p:sp>
        <p:nvSpPr>
          <p:cNvPr id="2" name="Title 1"/>
          <p:cNvSpPr>
            <a:spLocks noGrp="1"/>
          </p:cNvSpPr>
          <p:nvPr>
            <p:ph type="title"/>
          </p:nvPr>
        </p:nvSpPr>
        <p:spPr/>
        <p:txBody>
          <a:bodyPr/>
          <a:lstStyle/>
          <a:p>
            <a:r>
              <a:rPr lang="en-US" dirty="0" smtClean="0"/>
              <a:t>Remember: How are students learning and interacting outside of school?</a:t>
            </a:r>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3276601"/>
            <a:ext cx="1828800" cy="129301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2600" y="3886200"/>
            <a:ext cx="1437846" cy="14478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202" y="4267200"/>
            <a:ext cx="1430375" cy="139700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43600" y="2120900"/>
            <a:ext cx="1524000" cy="1524000"/>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38400" y="2057401"/>
            <a:ext cx="1409700" cy="14097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96000" y="3962400"/>
            <a:ext cx="2209800" cy="670675"/>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00402" y="4343400"/>
            <a:ext cx="1741787" cy="2133600"/>
          </a:xfrm>
          <a:prstGeom prst="rect">
            <a:avLst/>
          </a:prstGeom>
        </p:spPr>
      </p:pic>
      <p:pic>
        <p:nvPicPr>
          <p:cNvPr id="18" name="Picture 17"/>
          <p:cNvPicPr>
            <a:picLocks noChangeAspect="1"/>
          </p:cNvPicPr>
          <p:nvPr/>
        </p:nvPicPr>
        <p:blipFill>
          <a:blip r:embed="rId13"/>
          <a:stretch>
            <a:fillRect/>
          </a:stretch>
        </p:blipFill>
        <p:spPr>
          <a:xfrm>
            <a:off x="1143000" y="5410200"/>
            <a:ext cx="1765300" cy="889000"/>
          </a:xfrm>
          <a:prstGeom prst="rect">
            <a:avLst/>
          </a:prstGeom>
        </p:spPr>
      </p:pic>
      <p:pic>
        <p:nvPicPr>
          <p:cNvPr id="16" name="Picture 7" descr="leadership-development-skills"/>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3577" y="1600200"/>
            <a:ext cx="563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548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7072E-6 4.92122E-6 L -0.05836 0.01112 " pathEditMode="relative" rAng="0" ptsTypes="AA">
                                      <p:cBhvr>
                                        <p:cTn id="6" dur="2000" fill="hold"/>
                                        <p:tgtEl>
                                          <p:spTgt spid="12"/>
                                        </p:tgtEl>
                                        <p:attrNameLst>
                                          <p:attrName>ppt_x</p:attrName>
                                          <p:attrName>ppt_y</p:attrName>
                                        </p:attrNameLst>
                                      </p:cBhvr>
                                      <p:rCtr x="-2918" y="556"/>
                                    </p:animMotion>
                                  </p:childTnLst>
                                </p:cTn>
                              </p:par>
                              <p:par>
                                <p:cTn id="7" presetID="0" presetClass="path" presetSubtype="0" accel="50000" decel="50000" fill="hold" nodeType="withEffect">
                                  <p:stCondLst>
                                    <p:cond delay="0"/>
                                  </p:stCondLst>
                                  <p:childTnLst>
                                    <p:animMotion origin="layout" path="M 6.00903E-7 -1.0658E-6 L -0.16881 0.06395 " pathEditMode="relative" rAng="0" ptsTypes="AA">
                                      <p:cBhvr>
                                        <p:cTn id="8" dur="2000" fill="hold"/>
                                        <p:tgtEl>
                                          <p:spTgt spid="11"/>
                                        </p:tgtEl>
                                        <p:attrNameLst>
                                          <p:attrName>ppt_x</p:attrName>
                                          <p:attrName>ppt_y</p:attrName>
                                        </p:attrNameLst>
                                      </p:cBhvr>
                                      <p:rCtr x="-8440" y="3197"/>
                                    </p:animMotion>
                                  </p:childTnLst>
                                </p:cTn>
                              </p:par>
                              <p:par>
                                <p:cTn id="9" presetID="0" presetClass="path" presetSubtype="0" accel="50000" decel="50000" fill="hold" nodeType="withEffect">
                                  <p:stCondLst>
                                    <p:cond delay="0"/>
                                  </p:stCondLst>
                                  <p:childTnLst>
                                    <p:animMotion origin="layout" path="M -4.16811E-8 -1.51066E-6 L -0.30531 0.00186 " pathEditMode="relative" rAng="0" ptsTypes="AA">
                                      <p:cBhvr>
                                        <p:cTn id="10" dur="2000" fill="hold"/>
                                        <p:tgtEl>
                                          <p:spTgt spid="13"/>
                                        </p:tgtEl>
                                        <p:attrNameLst>
                                          <p:attrName>ppt_x</p:attrName>
                                          <p:attrName>ppt_y</p:attrName>
                                        </p:attrNameLst>
                                      </p:cBhvr>
                                      <p:rCtr x="-15266" y="93"/>
                                    </p:animMotion>
                                  </p:childTnLst>
                                </p:cTn>
                              </p:par>
                              <p:par>
                                <p:cTn id="11" presetID="0" presetClass="path" presetSubtype="0" accel="50000" decel="50000" fill="hold" nodeType="withEffect">
                                  <p:stCondLst>
                                    <p:cond delay="0"/>
                                  </p:stCondLst>
                                  <p:childTnLst>
                                    <p:animMotion origin="layout" path="M 1.94859E-6 3.70714E-8 L -0.50018 0.05746 " pathEditMode="relative" rAng="0" ptsTypes="AA">
                                      <p:cBhvr>
                                        <p:cTn id="12" dur="2000" fill="hold"/>
                                        <p:tgtEl>
                                          <p:spTgt spid="10"/>
                                        </p:tgtEl>
                                        <p:attrNameLst>
                                          <p:attrName>ppt_x</p:attrName>
                                          <p:attrName>ppt_y</p:attrName>
                                        </p:attrNameLst>
                                      </p:cBhvr>
                                      <p:rCtr x="-25009" y="2873"/>
                                    </p:animMotion>
                                  </p:childTnLst>
                                </p:cTn>
                              </p:par>
                              <p:par>
                                <p:cTn id="13" presetID="0" presetClass="path" presetSubtype="0" accel="50000" decel="50000" fill="hold" nodeType="withEffect">
                                  <p:stCondLst>
                                    <p:cond delay="0"/>
                                  </p:stCondLst>
                                  <p:childTnLst>
                                    <p:animMotion origin="layout" path="M -3.53248E-6 -1.11214E-6 L -0.50434 -0.07113 " pathEditMode="relative" rAng="0" ptsTypes="AA">
                                      <p:cBhvr>
                                        <p:cTn id="14" dur="2000" fill="hold"/>
                                        <p:tgtEl>
                                          <p:spTgt spid="14"/>
                                        </p:tgtEl>
                                        <p:attrNameLst>
                                          <p:attrName>ppt_x</p:attrName>
                                          <p:attrName>ppt_y</p:attrName>
                                        </p:attrNameLst>
                                      </p:cBhvr>
                                      <p:rCtr x="-25217" y="-3568"/>
                                    </p:animMotion>
                                  </p:childTnLst>
                                </p:cTn>
                              </p:par>
                              <p:par>
                                <p:cTn id="15" presetID="0" presetClass="path" presetSubtype="0" accel="50000" decel="50000" fill="hold" nodeType="withEffect">
                                  <p:stCondLst>
                                    <p:cond delay="0"/>
                                  </p:stCondLst>
                                  <p:childTnLst>
                                    <p:animMotion origin="layout" path="M -2.03543E-6 4.86562E-6 L -0.23654 -0.07971 " pathEditMode="relative" rAng="0" ptsTypes="AA">
                                      <p:cBhvr>
                                        <p:cTn id="16" dur="2000" fill="hold"/>
                                        <p:tgtEl>
                                          <p:spTgt spid="9"/>
                                        </p:tgtEl>
                                        <p:attrNameLst>
                                          <p:attrName>ppt_x</p:attrName>
                                          <p:attrName>ppt_y</p:attrName>
                                        </p:attrNameLst>
                                      </p:cBhvr>
                                      <p:rCtr x="-11827" y="-3985"/>
                                    </p:animMotion>
                                  </p:childTnLst>
                                </p:cTn>
                              </p:par>
                              <p:par>
                                <p:cTn id="17" presetID="0" presetClass="path" presetSubtype="0" accel="50000" decel="50000" fill="hold" nodeType="withEffect">
                                  <p:stCondLst>
                                    <p:cond delay="0"/>
                                  </p:stCondLst>
                                  <p:childTnLst>
                                    <p:animMotion origin="layout" path="M -3.50469E-6 -1.85357E-8 L -0.1035 0.01112 " pathEditMode="relative" rAng="0" ptsTypes="AA">
                                      <p:cBhvr>
                                        <p:cTn id="18" dur="2000" fill="hold"/>
                                        <p:tgtEl>
                                          <p:spTgt spid="15"/>
                                        </p:tgtEl>
                                        <p:attrNameLst>
                                          <p:attrName>ppt_x</p:attrName>
                                          <p:attrName>ppt_y</p:attrName>
                                        </p:attrNameLst>
                                      </p:cBhvr>
                                      <p:rCtr x="-5175" y="556"/>
                                    </p:animMotion>
                                  </p:childTnLst>
                                </p:cTn>
                              </p:par>
                              <p:par>
                                <p:cTn id="19" presetID="0" presetClass="path" presetSubtype="0" accel="50000" decel="50000" fill="hold" nodeType="withEffect">
                                  <p:stCondLst>
                                    <p:cond delay="0"/>
                                  </p:stCondLst>
                                  <p:childTnLst>
                                    <p:animMotion origin="layout" path="M -4.44599E-7 -5.06951E-6 L -0.10837 -0.0445 " pathEditMode="relative" ptsTypes="AA">
                                      <p:cBhvr>
                                        <p:cTn id="20" dur="2000" fill="hold"/>
                                        <p:tgtEl>
                                          <p:spTgt spid="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63286E-6 4.64319E-6 L -0.26676 -0.01113 " pathEditMode="relative" ptsTypes="AA">
                                      <p:cBhvr>
                                        <p:cTn id="22" dur="2000" fill="hold"/>
                                        <p:tgtEl>
                                          <p:spTgt spid="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64641E-6 -1.42725E-6 L -0.50017 -0.05561 " pathEditMode="relative" rAng="0" ptsTypes="AA">
                                      <p:cBhvr>
                                        <p:cTn id="24" dur="2000" fill="hold"/>
                                        <p:tgtEl>
                                          <p:spTgt spid="17"/>
                                        </p:tgtEl>
                                        <p:attrNameLst>
                                          <p:attrName>ppt_x</p:attrName>
                                          <p:attrName>ppt_y</p:attrName>
                                        </p:attrNameLst>
                                      </p:cBhvr>
                                      <p:rCtr x="-25009" y="-2780"/>
                                    </p:animMotion>
                                  </p:childTnLst>
                                </p:cTn>
                              </p:par>
                              <p:par>
                                <p:cTn id="25" presetID="0" presetClass="path" presetSubtype="0" accel="50000" decel="50000" fill="hold" nodeType="withEffect">
                                  <p:stCondLst>
                                    <p:cond delay="0"/>
                                  </p:stCondLst>
                                  <p:childTnLst>
                                    <p:animMotion origin="layout" path="M 1.66725E-7 7.84059E-6 L -0.08336 -0.01111 " pathEditMode="relative" ptsTypes="AA">
                                      <p:cBhvr>
                                        <p:cTn id="26" dur="2000" fill="hold"/>
                                        <p:tgtEl>
                                          <p:spTgt spid="18"/>
                                        </p:tgtEl>
                                        <p:attrNameLst>
                                          <p:attrName>ppt_x</p:attrName>
                                          <p:attrName>ppt_y</p:attrName>
                                        </p:attrNameLst>
                                      </p:cBhvr>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29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2708" name="Picture 9" descr="Pearson Logo No Cresce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813" y="6489700"/>
            <a:ext cx="13239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2"/>
          <p:cNvSpPr txBox="1">
            <a:spLocks noChangeArrowheads="1"/>
          </p:cNvSpPr>
          <p:nvPr/>
        </p:nvSpPr>
        <p:spPr bwMode="auto">
          <a:xfrm>
            <a:off x="395288" y="395288"/>
            <a:ext cx="8748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3200" b="1" dirty="0" smtClean="0">
                <a:solidFill>
                  <a:schemeClr val="bg1"/>
                </a:solidFill>
                <a:latin typeface="Arial" charset="0"/>
              </a:rPr>
              <a:t>Narrative: Effective Practices</a:t>
            </a:r>
            <a:endParaRPr lang="en-US" sz="3200" b="1" i="1" dirty="0">
              <a:solidFill>
                <a:schemeClr val="bg1"/>
              </a:solidFill>
              <a:latin typeface="Arial" charset="0"/>
            </a:endParaRPr>
          </a:p>
        </p:txBody>
      </p:sp>
      <p:sp>
        <p:nvSpPr>
          <p:cNvPr id="18" name="Rectangle 3"/>
          <p:cNvSpPr txBox="1">
            <a:spLocks noChangeArrowheads="1"/>
          </p:cNvSpPr>
          <p:nvPr/>
        </p:nvSpPr>
        <p:spPr bwMode="auto">
          <a:xfrm>
            <a:off x="6264275" y="1925638"/>
            <a:ext cx="2879725" cy="4848225"/>
          </a:xfrm>
          <a:prstGeom prst="rect">
            <a:avLst/>
          </a:prstGeom>
          <a:noFill/>
          <a:ln w="9525">
            <a:noFill/>
            <a:miter lim="800000"/>
            <a:headEnd/>
            <a:tailEnd/>
          </a:ln>
          <a:effectLst/>
        </p:spPr>
        <p:txBody>
          <a:bodyPr lIns="0" tIns="0" rIns="0" bIns="0" anchor="b">
            <a:spAutoFit/>
          </a:bodyPr>
          <a:lstStyle/>
          <a:p>
            <a:pPr marL="161925" indent="-161925" algn="r">
              <a:buSzPct val="80000"/>
              <a:buFont typeface="Verdana" charset="0"/>
              <a:buNone/>
              <a:defRPr/>
            </a:pPr>
            <a:r>
              <a:rPr lang="en-GB" sz="31500" kern="0" dirty="0">
                <a:solidFill>
                  <a:schemeClr val="bg1"/>
                </a:solidFill>
                <a:latin typeface="Verdana"/>
                <a:ea typeface="+mn-ea"/>
                <a:cs typeface="Verdana"/>
              </a:rPr>
              <a:t>3</a:t>
            </a:r>
          </a:p>
        </p:txBody>
      </p:sp>
    </p:spTree>
    <p:extLst>
      <p:ext uri="{BB962C8B-B14F-4D97-AF65-F5344CB8AC3E}">
        <p14:creationId xmlns:p14="http://schemas.microsoft.com/office/powerpoint/2010/main" val="12030031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55613" y="92075"/>
            <a:ext cx="7710487" cy="812800"/>
          </a:xfrm>
        </p:spPr>
        <p:txBody>
          <a:bodyPr/>
          <a:lstStyle/>
          <a:p>
            <a:r>
              <a:rPr lang="en-US">
                <a:latin typeface="Verdana" charset="0"/>
                <a:ea typeface="ＭＳ Ｐゴシック" charset="0"/>
              </a:rPr>
              <a:t>Immediacy Contextualizes</a:t>
            </a:r>
          </a:p>
        </p:txBody>
      </p:sp>
      <p:sp>
        <p:nvSpPr>
          <p:cNvPr id="432131" name="Rectangle 3"/>
          <p:cNvSpPr>
            <a:spLocks noGrp="1" noChangeArrowheads="1"/>
          </p:cNvSpPr>
          <p:nvPr>
            <p:ph type="body" sz="half" idx="4294967295"/>
          </p:nvPr>
        </p:nvSpPr>
        <p:spPr>
          <a:xfrm>
            <a:off x="304800" y="1219200"/>
            <a:ext cx="7861300" cy="5181600"/>
          </a:xfrm>
        </p:spPr>
        <p:txBody>
          <a:bodyPr/>
          <a:lstStyle/>
          <a:p>
            <a:pPr>
              <a:lnSpc>
                <a:spcPct val="80000"/>
              </a:lnSpc>
              <a:buClr>
                <a:schemeClr val="accent2"/>
              </a:buClr>
              <a:buFont typeface="Times" charset="0"/>
              <a:buChar char="•"/>
            </a:pPr>
            <a:r>
              <a:rPr lang="en-US" b="1" dirty="0">
                <a:solidFill>
                  <a:srgbClr val="2D2D8A"/>
                </a:solidFill>
                <a:latin typeface="Verdana" charset="0"/>
                <a:ea typeface="ＭＳ Ｐゴシック" charset="0"/>
              </a:rPr>
              <a:t>Immediacy</a:t>
            </a:r>
            <a:r>
              <a:rPr lang="en-US" dirty="0">
                <a:solidFill>
                  <a:srgbClr val="2D2D8A"/>
                </a:solidFill>
                <a:latin typeface="Verdana" charset="0"/>
                <a:ea typeface="ＭＳ Ｐゴシック" charset="0"/>
              </a:rPr>
              <a:t> = Connection</a:t>
            </a:r>
          </a:p>
          <a:p>
            <a:pPr>
              <a:lnSpc>
                <a:spcPct val="80000"/>
              </a:lnSpc>
              <a:buClr>
                <a:schemeClr val="accent2"/>
              </a:buClr>
              <a:buFont typeface="Times" charset="0"/>
              <a:buChar char="•"/>
            </a:pPr>
            <a:r>
              <a:rPr lang="en-US" dirty="0">
                <a:solidFill>
                  <a:srgbClr val="2D2D8A"/>
                </a:solidFill>
                <a:latin typeface="Verdana" charset="0"/>
                <a:ea typeface="ＭＳ Ｐゴシック" charset="0"/>
              </a:rPr>
              <a:t>People Like (Learn From) People…</a:t>
            </a:r>
          </a:p>
          <a:p>
            <a:pPr lvl="1">
              <a:lnSpc>
                <a:spcPct val="80000"/>
              </a:lnSpc>
              <a:buClr>
                <a:schemeClr val="accent2"/>
              </a:buClr>
              <a:buFont typeface="Times" charset="0"/>
              <a:buChar char="•"/>
            </a:pPr>
            <a:r>
              <a:rPr lang="en-US" dirty="0">
                <a:solidFill>
                  <a:srgbClr val="C00000"/>
                </a:solidFill>
                <a:latin typeface="Verdana" charset="0"/>
                <a:ea typeface="ＭＳ Ｐゴシック" charset="0"/>
              </a:rPr>
              <a:t>Pets</a:t>
            </a:r>
          </a:p>
          <a:p>
            <a:pPr lvl="1">
              <a:lnSpc>
                <a:spcPct val="80000"/>
              </a:lnSpc>
              <a:buClr>
                <a:schemeClr val="accent2"/>
              </a:buClr>
              <a:buFont typeface="Times" charset="0"/>
              <a:buChar char="•"/>
            </a:pPr>
            <a:r>
              <a:rPr lang="en-US" dirty="0">
                <a:solidFill>
                  <a:srgbClr val="C00000"/>
                </a:solidFill>
                <a:latin typeface="Verdana" charset="0"/>
                <a:ea typeface="ＭＳ Ｐゴシック" charset="0"/>
              </a:rPr>
              <a:t>Kids</a:t>
            </a:r>
          </a:p>
          <a:p>
            <a:pPr lvl="1">
              <a:lnSpc>
                <a:spcPct val="80000"/>
              </a:lnSpc>
              <a:buClr>
                <a:schemeClr val="accent2"/>
              </a:buClr>
              <a:buFont typeface="Times" charset="0"/>
              <a:buChar char="•"/>
            </a:pPr>
            <a:r>
              <a:rPr lang="en-US" dirty="0">
                <a:solidFill>
                  <a:srgbClr val="C00000"/>
                </a:solidFill>
                <a:latin typeface="Verdana" charset="0"/>
                <a:ea typeface="ＭＳ Ｐゴシック" charset="0"/>
              </a:rPr>
              <a:t>Hobbies</a:t>
            </a:r>
          </a:p>
          <a:p>
            <a:pPr lvl="1">
              <a:lnSpc>
                <a:spcPct val="80000"/>
              </a:lnSpc>
              <a:buClr>
                <a:schemeClr val="accent2"/>
              </a:buClr>
              <a:buFont typeface="Times" charset="0"/>
              <a:buChar char="•"/>
            </a:pPr>
            <a:r>
              <a:rPr lang="en-US" dirty="0">
                <a:solidFill>
                  <a:srgbClr val="C00000"/>
                </a:solidFill>
                <a:latin typeface="Verdana" charset="0"/>
                <a:ea typeface="ＭＳ Ｐゴシック" charset="0"/>
              </a:rPr>
              <a:t>Subject Matter into Real </a:t>
            </a:r>
            <a:r>
              <a:rPr lang="en-US" dirty="0" smtClean="0">
                <a:solidFill>
                  <a:srgbClr val="C00000"/>
                </a:solidFill>
                <a:latin typeface="Verdana" charset="0"/>
                <a:ea typeface="ＭＳ Ｐゴシック" charset="0"/>
              </a:rPr>
              <a:t>Life</a:t>
            </a:r>
            <a:endParaRPr lang="en-US" dirty="0">
              <a:solidFill>
                <a:srgbClr val="C00000"/>
              </a:solidFill>
              <a:latin typeface="Verdana" charset="0"/>
              <a:ea typeface="ＭＳ Ｐゴシック" charset="0"/>
            </a:endParaRPr>
          </a:p>
        </p:txBody>
      </p:sp>
    </p:spTree>
    <p:extLst>
      <p:ext uri="{BB962C8B-B14F-4D97-AF65-F5344CB8AC3E}">
        <p14:creationId xmlns:p14="http://schemas.microsoft.com/office/powerpoint/2010/main" val="3136752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2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2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21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2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04800" y="274638"/>
            <a:ext cx="8534400" cy="1143000"/>
          </a:xfrm>
        </p:spPr>
        <p:txBody>
          <a:bodyPr/>
          <a:lstStyle/>
          <a:p>
            <a:r>
              <a:rPr lang="en-US">
                <a:latin typeface="Verdana" charset="0"/>
                <a:ea typeface="ＭＳ Ｐゴシック" charset="0"/>
              </a:rPr>
              <a:t>Narrative</a:t>
            </a:r>
          </a:p>
        </p:txBody>
      </p:sp>
      <p:sp>
        <p:nvSpPr>
          <p:cNvPr id="454659" name="Rectangle 3"/>
          <p:cNvSpPr>
            <a:spLocks noGrp="1" noChangeArrowheads="1"/>
          </p:cNvSpPr>
          <p:nvPr>
            <p:ph type="body" sz="half" idx="4294967295"/>
          </p:nvPr>
        </p:nvSpPr>
        <p:spPr>
          <a:xfrm>
            <a:off x="0" y="1600200"/>
            <a:ext cx="5029200" cy="4343400"/>
          </a:xfrm>
        </p:spPr>
        <p:txBody>
          <a:bodyPr/>
          <a:lstStyle/>
          <a:p>
            <a:pPr>
              <a:buClr>
                <a:schemeClr val="accent2"/>
              </a:buClr>
              <a:buFont typeface="Times" pitchFamily="18" charset="0"/>
              <a:buChar char="•"/>
              <a:defRPr/>
            </a:pPr>
            <a:r>
              <a:rPr lang="en-US" sz="4000" dirty="0" smtClean="0">
                <a:solidFill>
                  <a:schemeClr val="accent6"/>
                </a:solidFill>
                <a:ea typeface="ＭＳ Ｐゴシック" pitchFamily="-64" charset="-128"/>
              </a:rPr>
              <a:t>Story</a:t>
            </a:r>
          </a:p>
          <a:p>
            <a:pPr lvl="1">
              <a:buClr>
                <a:schemeClr val="accent2"/>
              </a:buClr>
              <a:buFont typeface="Times" pitchFamily="18" charset="0"/>
              <a:buChar char="•"/>
              <a:defRPr/>
            </a:pPr>
            <a:r>
              <a:rPr lang="en-US" sz="3600" dirty="0" smtClean="0">
                <a:solidFill>
                  <a:schemeClr val="accent6"/>
                </a:solidFill>
                <a:ea typeface="ＭＳ Ｐゴシック" pitchFamily="-64" charset="-128"/>
              </a:rPr>
              <a:t>Connection</a:t>
            </a:r>
          </a:p>
          <a:p>
            <a:pPr lvl="1">
              <a:buClr>
                <a:schemeClr val="accent2"/>
              </a:buClr>
              <a:buFont typeface="Times" pitchFamily="18" charset="0"/>
              <a:buChar char="•"/>
              <a:defRPr/>
            </a:pPr>
            <a:r>
              <a:rPr lang="en-US" sz="3600" dirty="0" smtClean="0">
                <a:solidFill>
                  <a:schemeClr val="accent6"/>
                </a:solidFill>
                <a:ea typeface="ＭＳ Ｐゴシック" pitchFamily="-64" charset="-128"/>
              </a:rPr>
              <a:t>Immediacy</a:t>
            </a:r>
          </a:p>
          <a:p>
            <a:pPr lvl="1">
              <a:buClr>
                <a:schemeClr val="accent2"/>
              </a:buClr>
              <a:buFont typeface="Times" pitchFamily="18" charset="0"/>
              <a:buChar char="•"/>
              <a:defRPr/>
            </a:pPr>
            <a:r>
              <a:rPr lang="en-US" sz="3600" dirty="0" smtClean="0">
                <a:solidFill>
                  <a:schemeClr val="accent6"/>
                </a:solidFill>
                <a:ea typeface="ＭＳ Ｐゴシック" pitchFamily="-64" charset="-128"/>
              </a:rPr>
              <a:t>Close Encounters</a:t>
            </a:r>
          </a:p>
        </p:txBody>
      </p:sp>
      <p:pic>
        <p:nvPicPr>
          <p:cNvPr id="2" name="Picture 1" descr="CloseEncounte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40536"/>
            <a:ext cx="2455638" cy="3440864"/>
          </a:xfrm>
          <a:prstGeom prst="rect">
            <a:avLst/>
          </a:prstGeom>
        </p:spPr>
      </p:pic>
      <p:pic>
        <p:nvPicPr>
          <p:cNvPr id="3" name="Picture 2" descr="Close Encounters of the Third Kind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4419600"/>
            <a:ext cx="3410928" cy="1944229"/>
          </a:xfrm>
          <a:prstGeom prst="rect">
            <a:avLst/>
          </a:prstGeom>
        </p:spPr>
      </p:pic>
      <p:pic>
        <p:nvPicPr>
          <p:cNvPr id="4" name="Picture 3" descr="Devils_Tower_CROP.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3352800"/>
            <a:ext cx="4267200" cy="2844800"/>
          </a:xfrm>
          <a:prstGeom prst="rect">
            <a:avLst/>
          </a:prstGeom>
        </p:spPr>
      </p:pic>
      <p:pic>
        <p:nvPicPr>
          <p:cNvPr id="5" name="Picture 4" descr="CloseEncountersoftheThirdKindAlexscover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800" y="914400"/>
            <a:ext cx="4061810" cy="3770474"/>
          </a:xfrm>
          <a:prstGeom prst="rect">
            <a:avLst/>
          </a:prstGeom>
        </p:spPr>
      </p:pic>
    </p:spTree>
    <p:extLst>
      <p:ext uri="{BB962C8B-B14F-4D97-AF65-F5344CB8AC3E}">
        <p14:creationId xmlns:p14="http://schemas.microsoft.com/office/powerpoint/2010/main" val="344152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4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46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465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ordjd\Downloads\Education30.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92075"/>
            <a:ext cx="82296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4335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04800" y="274638"/>
            <a:ext cx="8534400" cy="1143000"/>
          </a:xfrm>
        </p:spPr>
        <p:txBody>
          <a:bodyPr/>
          <a:lstStyle/>
          <a:p>
            <a:r>
              <a:rPr lang="en-US">
                <a:latin typeface="Verdana" charset="0"/>
                <a:ea typeface="ＭＳ Ｐゴシック" charset="0"/>
              </a:rPr>
              <a:t>How Do We Tell GOOD Stories? (Quincy)</a:t>
            </a:r>
          </a:p>
        </p:txBody>
      </p:sp>
      <p:pic>
        <p:nvPicPr>
          <p:cNvPr id="757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23975"/>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188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04800" y="274638"/>
            <a:ext cx="8534400" cy="1143000"/>
          </a:xfrm>
        </p:spPr>
        <p:txBody>
          <a:bodyPr/>
          <a:lstStyle/>
          <a:p>
            <a:r>
              <a:rPr lang="en-US">
                <a:latin typeface="Verdana" charset="0"/>
                <a:ea typeface="ＭＳ Ｐゴシック" charset="0"/>
              </a:rPr>
              <a:t>How NOT To Tell A Story</a:t>
            </a:r>
          </a:p>
        </p:txBody>
      </p:sp>
      <p:pic>
        <p:nvPicPr>
          <p:cNvPr id="7680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4450"/>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4309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solidFill>
                  <a:srgbClr val="222268"/>
                </a:solidFill>
                <a:latin typeface="Verdana" charset="0"/>
                <a:ea typeface="ＭＳ Ｐゴシック" charset="0"/>
              </a:rPr>
              <a:t>What’s Your Story?</a:t>
            </a:r>
          </a:p>
        </p:txBody>
      </p:sp>
      <p:pic>
        <p:nvPicPr>
          <p:cNvPr id="77827" name="Picture 2" descr="http://jasonfurnell.files.wordpress.com/2011/03/onceaponatime.png">
            <a:hlinkClick r:id="rId2"/>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968500" y="1600200"/>
            <a:ext cx="5207000" cy="4724400"/>
          </a:xfrm>
        </p:spPr>
      </p:pic>
    </p:spTree>
    <p:extLst>
      <p:ext uri="{BB962C8B-B14F-4D97-AF65-F5344CB8AC3E}">
        <p14:creationId xmlns:p14="http://schemas.microsoft.com/office/powerpoint/2010/main" val="11642882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3"/>
          <p:cNvSpPr>
            <a:spLocks noGrp="1" noChangeArrowheads="1"/>
          </p:cNvSpPr>
          <p:nvPr>
            <p:ph type="title" idx="4294967295"/>
          </p:nvPr>
        </p:nvSpPr>
        <p:spPr>
          <a:xfrm>
            <a:off x="455613" y="114300"/>
            <a:ext cx="6399212" cy="904875"/>
          </a:xfrm>
        </p:spPr>
        <p:txBody>
          <a:bodyPr/>
          <a:lstStyle/>
          <a:p>
            <a:pPr algn="ctr"/>
            <a:r>
              <a:rPr lang="en-US" sz="2800">
                <a:latin typeface="Verdana" charset="0"/>
                <a:ea typeface="ＭＳ Ｐゴシック" charset="0"/>
              </a:rPr>
              <a:t>Transformative (Human) Learning</a:t>
            </a:r>
          </a:p>
        </p:txBody>
      </p:sp>
      <p:pic>
        <p:nvPicPr>
          <p:cNvPr id="2" name="Picture 1" descr="Screen Shot 2014-10-19 at 10.27.2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762000"/>
            <a:ext cx="8077200" cy="5480957"/>
          </a:xfrm>
          <a:prstGeom prst="rect">
            <a:avLst/>
          </a:prstGeom>
        </p:spPr>
      </p:pic>
    </p:spTree>
    <p:extLst>
      <p:ext uri="{BB962C8B-B14F-4D97-AF65-F5344CB8AC3E}">
        <p14:creationId xmlns:p14="http://schemas.microsoft.com/office/powerpoint/2010/main" val="4218765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29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8068" name="Picture 9" descr="Pearson Logo No Cresce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813" y="6489700"/>
            <a:ext cx="13239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395288" y="395288"/>
            <a:ext cx="8572500" cy="1143000"/>
          </a:xfrm>
          <a:prstGeom prst="rect">
            <a:avLst/>
          </a:prstGeom>
          <a:noFill/>
          <a:ln w="9525">
            <a:noFill/>
            <a:miter lim="800000"/>
            <a:headEnd/>
            <a:tailEnd/>
          </a:ln>
          <a:effectLst/>
        </p:spPr>
        <p:txBody>
          <a:bodyPr lIns="0" tIns="0" rIns="0" bIns="0"/>
          <a:lstStyle/>
          <a:p>
            <a:pPr>
              <a:spcBef>
                <a:spcPct val="40000"/>
              </a:spcBef>
              <a:defRPr/>
            </a:pPr>
            <a:r>
              <a:rPr lang="en-GB" sz="3200" b="1" kern="0" dirty="0">
                <a:solidFill>
                  <a:schemeClr val="bg1"/>
                </a:solidFill>
                <a:latin typeface="Verdana"/>
                <a:ea typeface="+mj-ea"/>
                <a:cs typeface="Verdana"/>
              </a:rPr>
              <a:t>Finding Instructional Assets</a:t>
            </a:r>
            <a:endParaRPr lang="en-GB" sz="3200" kern="0" dirty="0">
              <a:solidFill>
                <a:schemeClr val="bg1"/>
              </a:solidFill>
              <a:latin typeface="Verdana"/>
              <a:ea typeface="+mj-ea"/>
              <a:cs typeface="Verdana"/>
            </a:endParaRPr>
          </a:p>
        </p:txBody>
      </p:sp>
      <p:sp>
        <p:nvSpPr>
          <p:cNvPr id="18" name="Rectangle 3"/>
          <p:cNvSpPr txBox="1">
            <a:spLocks noChangeArrowheads="1"/>
          </p:cNvSpPr>
          <p:nvPr/>
        </p:nvSpPr>
        <p:spPr bwMode="auto">
          <a:xfrm>
            <a:off x="2590800" y="1925638"/>
            <a:ext cx="6553200" cy="4848225"/>
          </a:xfrm>
          <a:prstGeom prst="rect">
            <a:avLst/>
          </a:prstGeom>
          <a:noFill/>
          <a:ln w="9525">
            <a:noFill/>
            <a:miter lim="800000"/>
            <a:headEnd/>
            <a:tailEnd/>
          </a:ln>
          <a:effectLst/>
        </p:spPr>
        <p:txBody>
          <a:bodyPr lIns="0" tIns="0" rIns="0" bIns="0" anchor="b">
            <a:spAutoFit/>
          </a:bodyPr>
          <a:lstStyle/>
          <a:p>
            <a:pPr marL="161925" indent="-161925" algn="r">
              <a:buSzPct val="80000"/>
              <a:buFont typeface="Verdana" charset="0"/>
              <a:buNone/>
              <a:defRPr/>
            </a:pPr>
            <a:r>
              <a:rPr lang="en-GB" sz="31500" kern="0" dirty="0">
                <a:solidFill>
                  <a:schemeClr val="bg1"/>
                </a:solidFill>
                <a:latin typeface="Verdana"/>
                <a:ea typeface="+mn-ea"/>
                <a:cs typeface="Verdana"/>
              </a:rPr>
              <a:t>4</a:t>
            </a:r>
          </a:p>
        </p:txBody>
      </p:sp>
    </p:spTree>
    <p:extLst>
      <p:ext uri="{BB962C8B-B14F-4D97-AF65-F5344CB8AC3E}">
        <p14:creationId xmlns:p14="http://schemas.microsoft.com/office/powerpoint/2010/main" val="69033032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304800" y="274638"/>
            <a:ext cx="8534400" cy="1143000"/>
          </a:xfrm>
        </p:spPr>
        <p:txBody>
          <a:bodyPr/>
          <a:lstStyle/>
          <a:p>
            <a:r>
              <a:rPr lang="en-US">
                <a:latin typeface="Verdana" charset="0"/>
                <a:ea typeface="ＭＳ Ｐゴシック" charset="0"/>
              </a:rPr>
              <a:t>Teaching You To Fish</a:t>
            </a:r>
          </a:p>
        </p:txBody>
      </p:sp>
      <p:sp>
        <p:nvSpPr>
          <p:cNvPr id="89091" name="Rectangle 3"/>
          <p:cNvSpPr>
            <a:spLocks noGrp="1" noChangeArrowheads="1"/>
          </p:cNvSpPr>
          <p:nvPr>
            <p:ph type="body" sz="half" idx="4294967295"/>
          </p:nvPr>
        </p:nvSpPr>
        <p:spPr>
          <a:xfrm>
            <a:off x="304800" y="1600200"/>
            <a:ext cx="3733800" cy="4343400"/>
          </a:xfrm>
        </p:spPr>
        <p:txBody>
          <a:bodyPr/>
          <a:lstStyle/>
          <a:p>
            <a:pPr>
              <a:buClr>
                <a:schemeClr val="accent2"/>
              </a:buClr>
              <a:buFont typeface="Times" charset="0"/>
              <a:buChar char="•"/>
            </a:pPr>
            <a:r>
              <a:rPr lang="en-US" dirty="0">
                <a:latin typeface="Verdana" charset="0"/>
                <a:ea typeface="ＭＳ Ｐゴシック" charset="0"/>
              </a:rPr>
              <a:t>Aggregators</a:t>
            </a:r>
          </a:p>
          <a:p>
            <a:pPr>
              <a:buClr>
                <a:schemeClr val="accent2"/>
              </a:buClr>
              <a:buFont typeface="Times" charset="0"/>
              <a:buChar char="•"/>
            </a:pPr>
            <a:r>
              <a:rPr lang="en-US" dirty="0">
                <a:latin typeface="Verdana" charset="0"/>
                <a:ea typeface="ＭＳ Ｐゴシック" charset="0"/>
              </a:rPr>
              <a:t>Social Bookmarking</a:t>
            </a:r>
          </a:p>
          <a:p>
            <a:pPr>
              <a:buClr>
                <a:schemeClr val="accent2"/>
              </a:buClr>
              <a:buFont typeface="Times" charset="0"/>
              <a:buChar char="•"/>
            </a:pPr>
            <a:r>
              <a:rPr lang="en-US" dirty="0" smtClean="0">
                <a:latin typeface="Verdana" charset="0"/>
                <a:ea typeface="ＭＳ Ｐゴシック" charset="0"/>
              </a:rPr>
              <a:t>Searching</a:t>
            </a:r>
          </a:p>
          <a:p>
            <a:pPr>
              <a:buClr>
                <a:schemeClr val="accent2"/>
              </a:buClr>
              <a:buFont typeface="Times" charset="0"/>
              <a:buChar char="•"/>
            </a:pPr>
            <a:r>
              <a:rPr lang="en-US" dirty="0" smtClean="0">
                <a:latin typeface="Verdana" charset="0"/>
                <a:ea typeface="ＭＳ Ｐゴシック" charset="0"/>
              </a:rPr>
              <a:t>Filter Bubbles</a:t>
            </a:r>
            <a:endParaRPr lang="en-US" dirty="0">
              <a:latin typeface="Verdana" charset="0"/>
              <a:ea typeface="ＭＳ Ｐゴシック" charset="0"/>
            </a:endParaRPr>
          </a:p>
        </p:txBody>
      </p:sp>
      <p:pic>
        <p:nvPicPr>
          <p:cNvPr id="89092" name="Picture 2" descr="http://fotolotti.com/files/images/Fisherman_netting_fish_003.previ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1450" y="1143000"/>
            <a:ext cx="50101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16531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71600"/>
            <a:ext cx="9144000" cy="5638800"/>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331913"/>
            <a:ext cx="9220200" cy="583088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0813" y="1598613"/>
            <a:ext cx="6610350" cy="5141912"/>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lstStyle/>
          <a:p>
            <a:pPr>
              <a:defRPr/>
            </a:pPr>
            <a:r>
              <a:rPr lang="en-US" dirty="0" smtClean="0"/>
              <a:t>IFTTT</a:t>
            </a:r>
            <a:endParaRPr lang="en-US" dirty="0"/>
          </a:p>
        </p:txBody>
      </p:sp>
    </p:spTree>
    <p:extLst>
      <p:ext uri="{BB962C8B-B14F-4D97-AF65-F5344CB8AC3E}">
        <p14:creationId xmlns:p14="http://schemas.microsoft.com/office/powerpoint/2010/main" val="4428047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776111"/>
            <a:ext cx="9144000" cy="582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90600" y="2514600"/>
            <a:ext cx="6934200" cy="304800"/>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2" name="Title 1"/>
          <p:cNvSpPr>
            <a:spLocks noGrp="1"/>
          </p:cNvSpPr>
          <p:nvPr>
            <p:ph type="title"/>
          </p:nvPr>
        </p:nvSpPr>
        <p:spPr>
          <a:xfrm>
            <a:off x="685800" y="6684"/>
            <a:ext cx="7772400" cy="1066799"/>
          </a:xfrm>
        </p:spPr>
        <p:txBody>
          <a:bodyPr/>
          <a:lstStyle/>
          <a:p>
            <a:r>
              <a:rPr lang="en-US" dirty="0" err="1" smtClean="0"/>
              <a:t>AllMyFaves</a:t>
            </a:r>
            <a:r>
              <a:rPr lang="en-US" dirty="0" smtClean="0"/>
              <a:t> (</a:t>
            </a:r>
            <a:r>
              <a:rPr lang="en-US" dirty="0" err="1" smtClean="0"/>
              <a:t>allmyfaves.com</a:t>
            </a:r>
            <a:r>
              <a:rPr lang="en-US" dirty="0" smtClean="0"/>
              <a:t>)</a:t>
            </a:r>
            <a:endParaRPr lang="en-US" dirty="0"/>
          </a:p>
        </p:txBody>
      </p:sp>
    </p:spTree>
    <p:extLst>
      <p:ext uri="{BB962C8B-B14F-4D97-AF65-F5344CB8AC3E}">
        <p14:creationId xmlns:p14="http://schemas.microsoft.com/office/powerpoint/2010/main" val="177074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8 at 4.27.2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33" y="1102502"/>
            <a:ext cx="9144000" cy="5222098"/>
          </a:xfrm>
          <a:prstGeom prst="rect">
            <a:avLst/>
          </a:prstGeom>
        </p:spPr>
      </p:pic>
      <p:sp>
        <p:nvSpPr>
          <p:cNvPr id="5" name="Rectangle 4"/>
          <p:cNvSpPr>
            <a:spLocks noChangeArrowheads="1"/>
          </p:cNvSpPr>
          <p:nvPr/>
        </p:nvSpPr>
        <p:spPr bwMode="auto">
          <a:xfrm>
            <a:off x="7467600" y="3464702"/>
            <a:ext cx="1219200" cy="152400"/>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dirty="0"/>
          </a:p>
        </p:txBody>
      </p:sp>
      <p:sp>
        <p:nvSpPr>
          <p:cNvPr id="3" name="Title 2"/>
          <p:cNvSpPr>
            <a:spLocks noGrp="1"/>
          </p:cNvSpPr>
          <p:nvPr>
            <p:ph type="title"/>
          </p:nvPr>
        </p:nvSpPr>
        <p:spPr>
          <a:xfrm>
            <a:off x="685800" y="6684"/>
            <a:ext cx="7772400" cy="1066799"/>
          </a:xfrm>
        </p:spPr>
        <p:txBody>
          <a:bodyPr/>
          <a:lstStyle/>
          <a:p>
            <a:r>
              <a:rPr lang="en-US" dirty="0" smtClean="0"/>
              <a:t>Go2Web20 (go2web20.net)</a:t>
            </a:r>
            <a:endParaRPr lang="en-US" dirty="0"/>
          </a:p>
        </p:txBody>
      </p:sp>
    </p:spTree>
    <p:extLst>
      <p:ext uri="{BB962C8B-B14F-4D97-AF65-F5344CB8AC3E}">
        <p14:creationId xmlns:p14="http://schemas.microsoft.com/office/powerpoint/2010/main" val="895145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4938"/>
            <a:ext cx="9144000" cy="5834062"/>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85800" y="0"/>
            <a:ext cx="7772400" cy="1066799"/>
          </a:xfrm>
        </p:spPr>
        <p:txBody>
          <a:bodyPr/>
          <a:lstStyle/>
          <a:p>
            <a:pPr>
              <a:defRPr/>
            </a:pPr>
            <a:r>
              <a:rPr lang="en-US" dirty="0" err="1" smtClean="0"/>
              <a:t>Flipboard</a:t>
            </a:r>
            <a:r>
              <a:rPr lang="en-US" dirty="0" smtClean="0"/>
              <a:t> (</a:t>
            </a:r>
            <a:r>
              <a:rPr lang="en-US" dirty="0" err="1" smtClean="0"/>
              <a:t>flipboard.com</a:t>
            </a:r>
            <a:r>
              <a:rPr lang="en-US" dirty="0" smtClean="0"/>
              <a:t>)</a:t>
            </a:r>
            <a:endParaRPr lang="en-US" dirty="0"/>
          </a:p>
        </p:txBody>
      </p:sp>
    </p:spTree>
    <p:extLst>
      <p:ext uri="{BB962C8B-B14F-4D97-AF65-F5344CB8AC3E}">
        <p14:creationId xmlns:p14="http://schemas.microsoft.com/office/powerpoint/2010/main" val="6973553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0" y="0"/>
            <a:ext cx="8534400" cy="1066800"/>
          </a:xfrm>
        </p:spPr>
        <p:txBody>
          <a:bodyPr/>
          <a:lstStyle/>
          <a:p>
            <a:pPr>
              <a:defRPr/>
            </a:pPr>
            <a:r>
              <a:rPr lang="en-US" dirty="0" smtClean="0">
                <a:solidFill>
                  <a:schemeClr val="accent6"/>
                </a:solidFill>
                <a:ea typeface="+mj-ea"/>
              </a:rPr>
              <a:t>Agenda</a:t>
            </a:r>
          </a:p>
        </p:txBody>
      </p:sp>
      <p:sp>
        <p:nvSpPr>
          <p:cNvPr id="5" name="Content Placeholder 4"/>
          <p:cNvSpPr>
            <a:spLocks noGrp="1"/>
          </p:cNvSpPr>
          <p:nvPr>
            <p:ph sz="half" idx="1"/>
          </p:nvPr>
        </p:nvSpPr>
        <p:spPr>
          <a:xfrm>
            <a:off x="365125" y="1447800"/>
            <a:ext cx="5197475" cy="4525963"/>
          </a:xfrm>
        </p:spPr>
        <p:txBody>
          <a:bodyPr/>
          <a:lstStyle/>
          <a:p>
            <a:pPr>
              <a:defRPr/>
            </a:pPr>
            <a:r>
              <a:rPr lang="en-US" dirty="0" smtClean="0">
                <a:solidFill>
                  <a:schemeClr val="accent6"/>
                </a:solidFill>
                <a:ea typeface="+mn-ea"/>
              </a:rPr>
              <a:t>21</a:t>
            </a:r>
            <a:r>
              <a:rPr lang="en-US" baseline="30000" dirty="0" smtClean="0">
                <a:solidFill>
                  <a:schemeClr val="accent6"/>
                </a:solidFill>
                <a:ea typeface="+mn-ea"/>
              </a:rPr>
              <a:t>st</a:t>
            </a:r>
            <a:r>
              <a:rPr lang="en-US" dirty="0" smtClean="0">
                <a:solidFill>
                  <a:schemeClr val="accent6"/>
                </a:solidFill>
                <a:ea typeface="+mn-ea"/>
              </a:rPr>
              <a:t> Century Learning</a:t>
            </a:r>
          </a:p>
          <a:p>
            <a:pPr>
              <a:defRPr/>
            </a:pPr>
            <a:r>
              <a:rPr lang="en-US" dirty="0" smtClean="0">
                <a:solidFill>
                  <a:schemeClr val="accent6"/>
                </a:solidFill>
                <a:ea typeface="+mn-ea"/>
              </a:rPr>
              <a:t>Effective Practices for Digital Learning</a:t>
            </a:r>
          </a:p>
          <a:p>
            <a:pPr>
              <a:defRPr/>
            </a:pPr>
            <a:r>
              <a:rPr lang="en-US" dirty="0" smtClean="0">
                <a:solidFill>
                  <a:schemeClr val="accent6"/>
                </a:solidFill>
                <a:ea typeface="+mn-ea"/>
              </a:rPr>
              <a:t>Learning as Narrative</a:t>
            </a:r>
          </a:p>
          <a:p>
            <a:pPr>
              <a:defRPr/>
            </a:pPr>
            <a:r>
              <a:rPr lang="en-US" dirty="0" smtClean="0">
                <a:solidFill>
                  <a:schemeClr val="accent6"/>
                </a:solidFill>
                <a:ea typeface="+mn-ea"/>
              </a:rPr>
              <a:t>Finding Instructional Assets</a:t>
            </a:r>
          </a:p>
        </p:txBody>
      </p:sp>
      <p:pic>
        <p:nvPicPr>
          <p:cNvPr id="2048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5025" y="1403350"/>
            <a:ext cx="277177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34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0"/>
            <a:ext cx="9144000" cy="5410200"/>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a:t>Pocket (</a:t>
            </a:r>
            <a:r>
              <a:rPr lang="en-US" dirty="0" err="1" smtClean="0"/>
              <a:t>getpocket.com</a:t>
            </a:r>
            <a:r>
              <a:rPr lang="en-US" dirty="0" smtClean="0"/>
              <a:t>)</a:t>
            </a:r>
            <a:endParaRPr lang="en-US" dirty="0"/>
          </a:p>
        </p:txBody>
      </p:sp>
    </p:spTree>
    <p:extLst>
      <p:ext uri="{BB962C8B-B14F-4D97-AF65-F5344CB8AC3E}">
        <p14:creationId xmlns:p14="http://schemas.microsoft.com/office/powerpoint/2010/main" val="427027722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85800" y="0"/>
            <a:ext cx="7772400" cy="1066799"/>
          </a:xfrm>
        </p:spPr>
        <p:txBody>
          <a:bodyPr/>
          <a:lstStyle/>
          <a:p>
            <a:pPr eaLnBrk="1" hangingPunct="1"/>
            <a:r>
              <a:rPr lang="en-US" dirty="0">
                <a:solidFill>
                  <a:schemeClr val="tx1"/>
                </a:solidFill>
                <a:latin typeface="Verdana" charset="0"/>
                <a:ea typeface="ＭＳ Ｐゴシック" charset="0"/>
              </a:rPr>
              <a:t>Delicious (</a:t>
            </a:r>
            <a:r>
              <a:rPr lang="en-US" dirty="0" err="1" smtClean="0">
                <a:solidFill>
                  <a:schemeClr val="tx1"/>
                </a:solidFill>
                <a:latin typeface="Verdana" charset="0"/>
                <a:ea typeface="ＭＳ Ｐゴシック" charset="0"/>
              </a:rPr>
              <a:t>delicious.com</a:t>
            </a:r>
            <a:r>
              <a:rPr lang="en-US" dirty="0" smtClean="0">
                <a:solidFill>
                  <a:schemeClr val="tx1"/>
                </a:solidFill>
                <a:latin typeface="Verdana" charset="0"/>
                <a:ea typeface="ＭＳ Ｐゴシック" charset="0"/>
              </a:rPr>
              <a:t>)</a:t>
            </a:r>
            <a:endParaRPr lang="en-US" dirty="0">
              <a:solidFill>
                <a:schemeClr val="tx1"/>
              </a:solidFill>
              <a:latin typeface="Verdana" charset="0"/>
              <a:ea typeface="ＭＳ Ｐゴシック" charset="0"/>
            </a:endParaRPr>
          </a:p>
        </p:txBody>
      </p:sp>
      <p:pic>
        <p:nvPicPr>
          <p:cNvPr id="4915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90688"/>
            <a:ext cx="9144000" cy="5167312"/>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8419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85800" y="6684"/>
            <a:ext cx="7772400" cy="1066799"/>
          </a:xfrm>
        </p:spPr>
        <p:txBody>
          <a:bodyPr/>
          <a:lstStyle/>
          <a:p>
            <a:pPr eaLnBrk="1" hangingPunct="1"/>
            <a:r>
              <a:rPr lang="en-US" dirty="0" err="1" smtClean="0">
                <a:solidFill>
                  <a:srgbClr val="000000"/>
                </a:solidFill>
                <a:latin typeface="Verdana" charset="0"/>
                <a:ea typeface="ＭＳ Ｐゴシック" charset="0"/>
              </a:rPr>
              <a:t>Diigo</a:t>
            </a:r>
            <a:r>
              <a:rPr lang="en-US" dirty="0" smtClean="0">
                <a:solidFill>
                  <a:srgbClr val="000000"/>
                </a:solidFill>
                <a:latin typeface="Verdana" charset="0"/>
                <a:ea typeface="ＭＳ Ｐゴシック" charset="0"/>
              </a:rPr>
              <a:t> (</a:t>
            </a:r>
            <a:r>
              <a:rPr lang="en-US" dirty="0" err="1" smtClean="0">
                <a:solidFill>
                  <a:srgbClr val="000000"/>
                </a:solidFill>
                <a:latin typeface="Verdana" charset="0"/>
                <a:ea typeface="ＭＳ Ｐゴシック" charset="0"/>
              </a:rPr>
              <a:t>diigo.com</a:t>
            </a:r>
            <a:r>
              <a:rPr lang="en-US" dirty="0" smtClean="0">
                <a:solidFill>
                  <a:srgbClr val="000000"/>
                </a:solidFill>
                <a:latin typeface="Verdana" charset="0"/>
                <a:ea typeface="ＭＳ Ｐゴシック" charset="0"/>
              </a:rPr>
              <a:t>)</a:t>
            </a:r>
            <a:endParaRPr lang="en-US" dirty="0">
              <a:solidFill>
                <a:srgbClr val="000000"/>
              </a:solidFill>
              <a:latin typeface="Verdana" charset="0"/>
              <a:ea typeface="ＭＳ Ｐゴシック" charset="0"/>
            </a:endParaRPr>
          </a:p>
        </p:txBody>
      </p:sp>
      <p:pic>
        <p:nvPicPr>
          <p:cNvPr id="4915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90688"/>
            <a:ext cx="9144000" cy="5167312"/>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839200" y="-838200"/>
            <a:ext cx="1857375" cy="2135188"/>
          </a:xfrm>
          <a:prstGeom prst="ellipse">
            <a:avLst/>
          </a:prstGeom>
          <a:solidFill>
            <a:srgbClr val="7030A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8309"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8" y="1690688"/>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8918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85800" y="33421"/>
            <a:ext cx="7772400" cy="1066799"/>
          </a:xfrm>
        </p:spPr>
        <p:txBody>
          <a:bodyPr/>
          <a:lstStyle/>
          <a:p>
            <a:pPr eaLnBrk="1" hangingPunct="1"/>
            <a:r>
              <a:rPr lang="en-US" dirty="0" err="1" smtClean="0">
                <a:solidFill>
                  <a:srgbClr val="000000"/>
                </a:solidFill>
                <a:latin typeface="Verdana" charset="0"/>
                <a:ea typeface="ＭＳ Ｐゴシック" charset="0"/>
              </a:rPr>
              <a:t>StumbleUpon</a:t>
            </a:r>
            <a:r>
              <a:rPr lang="en-US" dirty="0" smtClean="0">
                <a:solidFill>
                  <a:srgbClr val="000000"/>
                </a:solidFill>
                <a:latin typeface="Verdana" charset="0"/>
                <a:ea typeface="ＭＳ Ｐゴシック" charset="0"/>
              </a:rPr>
              <a:t> (</a:t>
            </a:r>
            <a:r>
              <a:rPr lang="en-US" dirty="0" err="1" smtClean="0">
                <a:solidFill>
                  <a:srgbClr val="000000"/>
                </a:solidFill>
                <a:latin typeface="Verdana" charset="0"/>
                <a:ea typeface="ＭＳ Ｐゴシック" charset="0"/>
              </a:rPr>
              <a:t>stumbleupon.com</a:t>
            </a:r>
            <a:r>
              <a:rPr lang="en-US" dirty="0" smtClean="0">
                <a:solidFill>
                  <a:srgbClr val="000000"/>
                </a:solidFill>
                <a:latin typeface="Verdana" charset="0"/>
                <a:ea typeface="ＭＳ Ｐゴシック" charset="0"/>
              </a:rPr>
              <a:t>)</a:t>
            </a:r>
            <a:endParaRPr lang="en-US" dirty="0">
              <a:solidFill>
                <a:srgbClr val="000000"/>
              </a:solidFill>
              <a:latin typeface="Verdana" charset="0"/>
              <a:ea typeface="ＭＳ Ｐゴシック" charset="0"/>
            </a:endParaRPr>
          </a:p>
        </p:txBody>
      </p:sp>
      <p:pic>
        <p:nvPicPr>
          <p:cNvPr id="4915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90688"/>
            <a:ext cx="9144000" cy="5167312"/>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8" y="1690688"/>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79575"/>
            <a:ext cx="9144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4006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85800" y="0"/>
            <a:ext cx="7772400" cy="1066799"/>
          </a:xfrm>
        </p:spPr>
        <p:txBody>
          <a:bodyPr/>
          <a:lstStyle/>
          <a:p>
            <a:pPr eaLnBrk="1" hangingPunct="1"/>
            <a:r>
              <a:rPr lang="en-US" dirty="0" err="1" smtClean="0">
                <a:solidFill>
                  <a:srgbClr val="000000"/>
                </a:solidFill>
                <a:latin typeface="Verdana" charset="0"/>
                <a:ea typeface="ＭＳ Ｐゴシック" charset="0"/>
              </a:rPr>
              <a:t>StumbleUpon</a:t>
            </a:r>
            <a:r>
              <a:rPr lang="en-US" dirty="0" smtClean="0">
                <a:solidFill>
                  <a:srgbClr val="000000"/>
                </a:solidFill>
                <a:latin typeface="Verdana" charset="0"/>
                <a:ea typeface="ＭＳ Ｐゴシック" charset="0"/>
              </a:rPr>
              <a:t> (</a:t>
            </a:r>
            <a:r>
              <a:rPr lang="en-US" dirty="0" err="1" smtClean="0">
                <a:solidFill>
                  <a:srgbClr val="000000"/>
                </a:solidFill>
                <a:latin typeface="Verdana" charset="0"/>
                <a:ea typeface="ＭＳ Ｐゴシック" charset="0"/>
              </a:rPr>
              <a:t>stumbleupon.com</a:t>
            </a:r>
            <a:r>
              <a:rPr lang="en-US" dirty="0" smtClean="0">
                <a:solidFill>
                  <a:srgbClr val="000000"/>
                </a:solidFill>
                <a:latin typeface="Verdana" charset="0"/>
                <a:ea typeface="ＭＳ Ｐゴシック" charset="0"/>
              </a:rPr>
              <a:t>)</a:t>
            </a:r>
            <a:endParaRPr lang="en-US" dirty="0">
              <a:solidFill>
                <a:srgbClr val="000000"/>
              </a:solidFill>
              <a:latin typeface="Verdana" charset="0"/>
              <a:ea typeface="ＭＳ Ｐゴシック" charset="0"/>
            </a:endParaRPr>
          </a:p>
        </p:txBody>
      </p:sp>
      <p:pic>
        <p:nvPicPr>
          <p:cNvPr id="2" name="Picture 1" descr="Screen Shot 2014-10-18 at 4.40.0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796262"/>
            <a:ext cx="7620000" cy="5604538"/>
          </a:xfrm>
          <a:prstGeom prst="rect">
            <a:avLst/>
          </a:prstGeom>
        </p:spPr>
      </p:pic>
    </p:spTree>
    <p:extLst>
      <p:ext uri="{BB962C8B-B14F-4D97-AF65-F5344CB8AC3E}">
        <p14:creationId xmlns:p14="http://schemas.microsoft.com/office/powerpoint/2010/main" val="10280013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28650" y="503238"/>
            <a:ext cx="7886700" cy="1325562"/>
          </a:xfrm>
        </p:spPr>
        <p:txBody>
          <a:bodyPr/>
          <a:lstStyle/>
          <a:p>
            <a:pPr algn="ctr" eaLnBrk="1" hangingPunct="1"/>
            <a:r>
              <a:rPr lang="en-US" sz="4800">
                <a:solidFill>
                  <a:srgbClr val="7030A0"/>
                </a:solidFill>
                <a:latin typeface="Verdana" charset="0"/>
                <a:ea typeface="ＭＳ Ｐゴシック" charset="0"/>
              </a:rPr>
              <a:t>Social Bookmarking</a:t>
            </a:r>
          </a:p>
        </p:txBody>
      </p:sp>
      <p:pic>
        <p:nvPicPr>
          <p:cNvPr id="4915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863" y="1685925"/>
            <a:ext cx="9144001" cy="5167313"/>
          </a:xfrm>
          <a:prstGeom prst="rect">
            <a:avLst/>
          </a:prstGeom>
          <a:noFill/>
          <a:ln>
            <a:noFill/>
          </a:ln>
          <a:effectLst>
            <a:outerShdw blurRad="800100" dist="38100" dir="16200000" sx="98000" sy="98000" rotWithShape="0">
              <a:srgbClr val="7030A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0850" y="1692275"/>
            <a:ext cx="74231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575" y="1692275"/>
            <a:ext cx="59404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1676400"/>
            <a:ext cx="4640263" cy="543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0359" name="Picture 1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29250" y="2074863"/>
            <a:ext cx="33813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038" y="1671638"/>
            <a:ext cx="4846638" cy="5438775"/>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573800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http://douggeivett.files.wordpress.com/2008/07/question-mark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87546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4" name="Shape 540"/>
          <p:cNvSpPr/>
          <p:nvPr/>
        </p:nvSpPr>
        <p:spPr>
          <a:xfrm>
            <a:off x="1493255" y="1759384"/>
            <a:ext cx="6172199" cy="360654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dirty="0">
                <a:solidFill>
                  <a:schemeClr val="accent6"/>
                </a:solidFill>
              </a:rPr>
              <a:t>Thank you</a:t>
            </a:r>
            <a:r>
              <a:rPr lang="en-US" sz="4800" b="1" dirty="0" smtClean="0">
                <a:solidFill>
                  <a:schemeClr val="accent6"/>
                </a:solidFill>
              </a:rPr>
              <a:t>!</a:t>
            </a: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endParaRPr lang="en-US" sz="2800" b="1" dirty="0" smtClean="0">
              <a:solidFill>
                <a:schemeClr val="tx2"/>
              </a:solidFill>
            </a:endParaRP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r>
              <a:rPr lang="en-US" sz="2400" dirty="0">
                <a:solidFill>
                  <a:schemeClr val="dk1"/>
                </a:solidFill>
              </a:rPr>
              <a:t>Rob Kadel, Ph.D</a:t>
            </a:r>
            <a:r>
              <a:rPr lang="en-US" sz="2400" dirty="0" smtClean="0">
                <a:solidFill>
                  <a:schemeClr val="dk1"/>
                </a:solidFill>
              </a:rPr>
              <a:t>.</a:t>
            </a:r>
          </a:p>
          <a:p>
            <a:pPr marL="0" marR="0" lvl="0" indent="0" algn="ctr" rtl="0">
              <a:spcBef>
                <a:spcPts val="0"/>
              </a:spcBef>
              <a:spcAft>
                <a:spcPts val="0"/>
              </a:spcAft>
              <a:buSzPct val="25000"/>
              <a:buNone/>
            </a:pPr>
            <a:r>
              <a:rPr lang="en-US" sz="2400" dirty="0" err="1" smtClean="0">
                <a:solidFill>
                  <a:schemeClr val="dk1"/>
                </a:solidFill>
              </a:rPr>
              <a:t>rob.kadel@ucdenver.edu</a:t>
            </a:r>
            <a:endParaRPr lang="en-US" sz="2400" dirty="0">
              <a:solidFill>
                <a:schemeClr val="dk1"/>
              </a:solidFill>
            </a:endParaRPr>
          </a:p>
          <a:p>
            <a:pPr marL="0" marR="0" lvl="0" indent="0" algn="ctr" rtl="0">
              <a:spcBef>
                <a:spcPts val="0"/>
              </a:spcBef>
              <a:spcAft>
                <a:spcPts val="0"/>
              </a:spcAft>
              <a:buSzPct val="25000"/>
              <a:buNone/>
            </a:pPr>
            <a:r>
              <a:rPr lang="en-US" sz="2400" dirty="0">
                <a:solidFill>
                  <a:schemeClr val="dk1"/>
                </a:solidFill>
              </a:rPr>
              <a:t>Twitter: @</a:t>
            </a:r>
            <a:r>
              <a:rPr lang="en-US" sz="2400" dirty="0" smtClean="0">
                <a:solidFill>
                  <a:schemeClr val="dk1"/>
                </a:solidFill>
              </a:rPr>
              <a:t>rkadel42</a:t>
            </a:r>
          </a:p>
          <a:p>
            <a:pPr marL="0" marR="0" lvl="0" indent="0" algn="ctr" rtl="0">
              <a:spcBef>
                <a:spcPts val="0"/>
              </a:spcBef>
              <a:spcAft>
                <a:spcPts val="0"/>
              </a:spcAft>
              <a:buSzPct val="25000"/>
              <a:buNone/>
            </a:pPr>
            <a:r>
              <a:rPr lang="en-US" sz="2400" dirty="0" smtClean="0">
                <a:solidFill>
                  <a:schemeClr val="dk1"/>
                </a:solidFill>
              </a:rPr>
              <a:t>Web: </a:t>
            </a:r>
            <a:r>
              <a:rPr lang="en-US" sz="2400" dirty="0" err="1" smtClean="0">
                <a:solidFill>
                  <a:schemeClr val="dk1"/>
                </a:solidFill>
              </a:rPr>
              <a:t>robkadel.com</a:t>
            </a:r>
            <a:endParaRPr lang="en-US" sz="24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29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2" name="Picture 9" descr="Pearson Logo No Cresce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813" y="6489700"/>
            <a:ext cx="13239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2"/>
          <p:cNvSpPr txBox="1">
            <a:spLocks noChangeArrowheads="1"/>
          </p:cNvSpPr>
          <p:nvPr/>
        </p:nvSpPr>
        <p:spPr bwMode="auto">
          <a:xfrm>
            <a:off x="395288" y="395288"/>
            <a:ext cx="8748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200" b="1" dirty="0" smtClean="0">
                <a:solidFill>
                  <a:schemeClr val="bg1"/>
                </a:solidFill>
                <a:cs typeface="+mn-cs"/>
              </a:rPr>
              <a:t>21</a:t>
            </a:r>
            <a:r>
              <a:rPr lang="en-US" sz="3200" b="1" baseline="30000" dirty="0" smtClean="0">
                <a:solidFill>
                  <a:schemeClr val="bg1"/>
                </a:solidFill>
                <a:cs typeface="+mn-cs"/>
              </a:rPr>
              <a:t>st</a:t>
            </a:r>
            <a:r>
              <a:rPr lang="en-US" sz="3200" b="1" dirty="0" smtClean="0">
                <a:solidFill>
                  <a:schemeClr val="bg1"/>
                </a:solidFill>
                <a:cs typeface="+mn-cs"/>
              </a:rPr>
              <a:t> Century Teaching &amp; Learning</a:t>
            </a:r>
            <a:endParaRPr lang="en-US" sz="3200" b="1" i="1" dirty="0" smtClean="0">
              <a:solidFill>
                <a:schemeClr val="bg1"/>
              </a:solidFill>
              <a:cs typeface="+mn-cs"/>
            </a:endParaRPr>
          </a:p>
        </p:txBody>
      </p:sp>
      <p:sp>
        <p:nvSpPr>
          <p:cNvPr id="18" name="Rectangle 3"/>
          <p:cNvSpPr txBox="1">
            <a:spLocks noChangeArrowheads="1"/>
          </p:cNvSpPr>
          <p:nvPr/>
        </p:nvSpPr>
        <p:spPr bwMode="auto">
          <a:xfrm>
            <a:off x="6264275" y="1973263"/>
            <a:ext cx="2879725" cy="4800600"/>
          </a:xfrm>
          <a:prstGeom prst="rect">
            <a:avLst/>
          </a:prstGeom>
          <a:noFill/>
          <a:ln w="9525">
            <a:noFill/>
            <a:miter lim="800000"/>
            <a:headEnd/>
            <a:tailEnd/>
          </a:ln>
          <a:effectLst/>
        </p:spPr>
        <p:txBody>
          <a:bodyPr lIns="0" tIns="0" rIns="0" bIns="0" anchor="b">
            <a:spAutoFit/>
          </a:bodyPr>
          <a:lstStyle/>
          <a:p>
            <a:pPr marL="161925" indent="-161925" algn="r">
              <a:buSzPct val="80000"/>
              <a:buFont typeface="Verdana" charset="0"/>
              <a:buNone/>
              <a:defRPr/>
            </a:pPr>
            <a:r>
              <a:rPr lang="en-GB" sz="31500" kern="0" dirty="0">
                <a:solidFill>
                  <a:schemeClr val="bg1"/>
                </a:solidFill>
                <a:latin typeface="Verdana"/>
                <a:ea typeface="+mn-ea"/>
                <a:cs typeface="Verdana"/>
              </a:rPr>
              <a:t>1</a:t>
            </a:r>
          </a:p>
        </p:txBody>
      </p:sp>
    </p:spTree>
    <p:extLst>
      <p:ext uri="{BB962C8B-B14F-4D97-AF65-F5344CB8AC3E}">
        <p14:creationId xmlns:p14="http://schemas.microsoft.com/office/powerpoint/2010/main" val="2039648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1.bp.blogspot.com/-XVlqOuZjL6U/TguOdc3i1fI/AAAAAAAAAAU/L2_HKcO5i3c/s748/Tech%2BInt%2B2.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4724400"/>
            <a:ext cx="2362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066800"/>
          </a:xfrm>
        </p:spPr>
        <p:txBody>
          <a:bodyPr/>
          <a:lstStyle/>
          <a:p>
            <a:pPr>
              <a:defRPr/>
            </a:pPr>
            <a:r>
              <a:rPr lang="en-US" dirty="0" smtClean="0"/>
              <a:t>Effective Practices for eLearning</a:t>
            </a:r>
            <a:endParaRPr lang="en-US" dirty="0"/>
          </a:p>
        </p:txBody>
      </p:sp>
      <p:sp>
        <p:nvSpPr>
          <p:cNvPr id="23556" name="Content Placeholder 2"/>
          <p:cNvSpPr>
            <a:spLocks noGrp="1"/>
          </p:cNvSpPr>
          <p:nvPr>
            <p:ph idx="1"/>
          </p:nvPr>
        </p:nvSpPr>
        <p:spPr>
          <a:xfrm>
            <a:off x="228600" y="1447800"/>
            <a:ext cx="8763000" cy="4724400"/>
          </a:xfrm>
        </p:spPr>
        <p:txBody>
          <a:bodyPr/>
          <a:lstStyle/>
          <a:p>
            <a:r>
              <a:rPr lang="en-US">
                <a:latin typeface="Verdana" charset="0"/>
                <a:ea typeface="ＭＳ Ｐゴシック" charset="0"/>
                <a:hlinkClick r:id=""/>
              </a:rPr>
              <a:t>http://researchnetwork.pearson.com/library?center=el</a:t>
            </a:r>
          </a:p>
          <a:p>
            <a:r>
              <a:rPr lang="en-US">
                <a:latin typeface="Verdana" charset="0"/>
                <a:ea typeface="ＭＳ Ｐゴシック" charset="0"/>
                <a:hlinkClick r:id=""/>
              </a:rPr>
              <a:t>http://onlinelearningconsortium.org/publications/workshop_publications</a:t>
            </a:r>
            <a:r>
              <a:rPr lang="en-US">
                <a:latin typeface="Verdana" charset="0"/>
                <a:ea typeface="ＭＳ Ｐゴシック" charset="0"/>
              </a:rPr>
              <a:t> </a:t>
            </a:r>
          </a:p>
          <a:p>
            <a:r>
              <a:rPr lang="en-US">
                <a:latin typeface="Verdana" charset="0"/>
                <a:ea typeface="ＭＳ Ｐゴシック" charset="0"/>
                <a:hlinkClick r:id="rId4"/>
              </a:rPr>
              <a:t>http://blended.online.ucf.edu/blendkit-course/</a:t>
            </a:r>
            <a:endParaRPr lang="en-US">
              <a:latin typeface="Verdana" charset="0"/>
              <a:ea typeface="ＭＳ Ｐゴシック" charset="0"/>
            </a:endParaRPr>
          </a:p>
          <a:p>
            <a:r>
              <a:rPr lang="en-US">
                <a:latin typeface="Verdana" charset="0"/>
                <a:ea typeface="ＭＳ Ｐゴシック" charset="0"/>
                <a:hlinkClick r:id="rId5"/>
              </a:rPr>
              <a:t>http://www.unido.org/fileadmin/media/documents/pdf/tcb_roadmap_to__qualitiy_vol1.pdf</a:t>
            </a:r>
            <a:r>
              <a:rPr lang="en-US">
                <a:latin typeface="Verdana" charset="0"/>
                <a:ea typeface="ＭＳ Ｐゴシック" charset="0"/>
              </a:rPr>
              <a:t> </a:t>
            </a:r>
          </a:p>
          <a:p>
            <a:r>
              <a:rPr lang="en-US">
                <a:latin typeface="Verdana" charset="0"/>
                <a:ea typeface="ＭＳ Ｐゴシック" charset="0"/>
                <a:hlinkClick r:id="rId6"/>
              </a:rPr>
              <a:t>http://www.educause.edu/library/resources/state-e-learning-higher-education-eye-toward-growth-and-increased-access</a:t>
            </a:r>
            <a:r>
              <a:rPr lang="en-US">
                <a:latin typeface="Verdana" charset="0"/>
                <a:ea typeface="ＭＳ Ｐゴシック" charset="0"/>
              </a:rPr>
              <a:t> </a:t>
            </a:r>
          </a:p>
        </p:txBody>
      </p:sp>
    </p:spTree>
    <p:extLst>
      <p:ext uri="{BB962C8B-B14F-4D97-AF65-F5344CB8AC3E}">
        <p14:creationId xmlns:p14="http://schemas.microsoft.com/office/powerpoint/2010/main" val="12996134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Pearson_Presentation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2159</Words>
  <Application>Microsoft Macintosh PowerPoint</Application>
  <PresentationFormat>On-screen Show (4:3)</PresentationFormat>
  <Paragraphs>320</Paragraphs>
  <Slides>77</Slides>
  <Notes>28</Notes>
  <HiddenSlides>0</HiddenSlides>
  <MMClips>1</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
      <vt:lpstr/>
      <vt:lpstr>Kicking the Box</vt:lpstr>
      <vt:lpstr>PowerPoint Presentation</vt:lpstr>
      <vt:lpstr>Lateral Thinking (a silly example…)</vt:lpstr>
      <vt:lpstr>Digital Learning: At Worst</vt:lpstr>
      <vt:lpstr>Digital Learning: At Best</vt:lpstr>
      <vt:lpstr>PowerPoint Presentation</vt:lpstr>
      <vt:lpstr>Agenda</vt:lpstr>
      <vt:lpstr>PowerPoint Presentation</vt:lpstr>
      <vt:lpstr>Effective Practices for eLearning</vt:lpstr>
      <vt:lpstr>That’s SO 1992…</vt:lpstr>
      <vt:lpstr>That’s SO 2002…</vt:lpstr>
      <vt:lpstr>That’s SO 2012…</vt:lpstr>
      <vt:lpstr>SAMR Model of Technology Integration (Puentedura)</vt:lpstr>
      <vt:lpstr>Connecting an Eco-System</vt:lpstr>
      <vt:lpstr>Instructional Design</vt:lpstr>
      <vt:lpstr>Learning Design</vt:lpstr>
      <vt:lpstr>Effective Instructional Practices</vt:lpstr>
      <vt:lpstr>“Great City” (Chengdu Tianfu)</vt:lpstr>
      <vt:lpstr>80,000 people / .5 sq mile </vt:lpstr>
      <vt:lpstr>100% Green</vt:lpstr>
      <vt:lpstr>60% less CO2 / 89% less waste</vt:lpstr>
      <vt:lpstr>Chengdu Tianfu District: 0 New Schools</vt:lpstr>
      <vt:lpstr>What Matters for Education in the Future?</vt:lpstr>
      <vt:lpstr>TSDRA</vt:lpstr>
      <vt:lpstr>Dan Meyer: Compelling Questions</vt:lpstr>
      <vt:lpstr>Compelling Q uestions</vt:lpstr>
      <vt:lpstr>Compelling Questions</vt:lpstr>
      <vt:lpstr>TSDRA</vt:lpstr>
      <vt:lpstr>PowerPoint Presentation</vt:lpstr>
      <vt:lpstr>PowerPoint Presentation</vt:lpstr>
      <vt:lpstr>PowerPoint Presentation</vt:lpstr>
      <vt:lpstr>Perception Determines Reality:  Les Paul on Art Tatum</vt:lpstr>
      <vt:lpstr>PowerPoint Presentation</vt:lpstr>
      <vt:lpstr>Multi-Modal Experiences</vt:lpstr>
      <vt:lpstr>Bad to Good to Great!</vt:lpstr>
      <vt:lpstr>PowerPoint Presentation</vt:lpstr>
      <vt:lpstr>Consider Integration of Concepts</vt:lpstr>
      <vt:lpstr>96 Hours Ago…</vt:lpstr>
      <vt:lpstr>Contagion Speed to Permeation</vt:lpstr>
      <vt:lpstr>Emergency Health Conference</vt:lpstr>
      <vt:lpstr>Contagion</vt:lpstr>
      <vt:lpstr>Contagion: ARG / MOOC / CI / PBL</vt:lpstr>
      <vt:lpstr>Majors / Emphasis Areas</vt:lpstr>
      <vt:lpstr>Outcomes</vt:lpstr>
      <vt:lpstr>PowerPoint Presentation</vt:lpstr>
      <vt:lpstr>SME Board of Directors to Students</vt:lpstr>
      <vt:lpstr>Curriculum Integration Platforms</vt:lpstr>
      <vt:lpstr>Choice Drives Constructivism</vt:lpstr>
      <vt:lpstr>Creativity</vt:lpstr>
      <vt:lpstr>Templatized Education</vt:lpstr>
      <vt:lpstr>Choose Your Own Textbook</vt:lpstr>
      <vt:lpstr>Customized Content</vt:lpstr>
      <vt:lpstr>Authentic Experiences</vt:lpstr>
      <vt:lpstr>History Pin (Creative Assessment)</vt:lpstr>
      <vt:lpstr>Remember: How are students learning and interacting outside of school?</vt:lpstr>
      <vt:lpstr>Remember: How are students learning and interacting outside of school?</vt:lpstr>
      <vt:lpstr>PowerPoint Presentation</vt:lpstr>
      <vt:lpstr>Immediacy Contextualizes</vt:lpstr>
      <vt:lpstr>Narrative</vt:lpstr>
      <vt:lpstr>How Do We Tell GOOD Stories? (Quincy)</vt:lpstr>
      <vt:lpstr>How NOT To Tell A Story</vt:lpstr>
      <vt:lpstr>What’s Your Story?</vt:lpstr>
      <vt:lpstr>Transformative (Human) Learning</vt:lpstr>
      <vt:lpstr>PowerPoint Presentation</vt:lpstr>
      <vt:lpstr>Teaching You To Fish</vt:lpstr>
      <vt:lpstr>IFTTT</vt:lpstr>
      <vt:lpstr>AllMyFaves (allmyfaves.com)</vt:lpstr>
      <vt:lpstr>Go2Web20 (go2web20.net)</vt:lpstr>
      <vt:lpstr>Flipboard (flipboard.com)</vt:lpstr>
      <vt:lpstr>Pocket (getpocket.com)</vt:lpstr>
      <vt:lpstr>Delicious (delicious.com)</vt:lpstr>
      <vt:lpstr>Diigo (diigo.com)</vt:lpstr>
      <vt:lpstr>StumbleUpon (stumbleupon.com)</vt:lpstr>
      <vt:lpstr>StumbleUpon (stumbleupon.com)</vt:lpstr>
      <vt:lpstr>Social Bookmarking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Kicking the Box</dc:title>
  <cp:lastModifiedBy>Rob Kadel</cp:lastModifiedBy>
  <cp:revision>127</cp:revision>
  <dcterms:modified xsi:type="dcterms:W3CDTF">2014-11-10T15:09:59Z</dcterms:modified>
</cp:coreProperties>
</file>